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54"/>
  </p:notesMasterIdLst>
  <p:sldIdLst>
    <p:sldId id="256" r:id="rId3"/>
    <p:sldId id="1025" r:id="rId4"/>
    <p:sldId id="1026" r:id="rId5"/>
    <p:sldId id="1028" r:id="rId6"/>
    <p:sldId id="1027" r:id="rId7"/>
    <p:sldId id="801" r:id="rId8"/>
    <p:sldId id="810" r:id="rId9"/>
    <p:sldId id="1050" r:id="rId10"/>
    <p:sldId id="1051" r:id="rId11"/>
    <p:sldId id="1052" r:id="rId12"/>
    <p:sldId id="943" r:id="rId13"/>
    <p:sldId id="932" r:id="rId14"/>
    <p:sldId id="855" r:id="rId15"/>
    <p:sldId id="1060" r:id="rId16"/>
    <p:sldId id="1078" r:id="rId17"/>
    <p:sldId id="804" r:id="rId18"/>
    <p:sldId id="1071" r:id="rId19"/>
    <p:sldId id="940" r:id="rId20"/>
    <p:sldId id="941" r:id="rId21"/>
    <p:sldId id="1065" r:id="rId22"/>
    <p:sldId id="846" r:id="rId23"/>
    <p:sldId id="1029" r:id="rId24"/>
    <p:sldId id="1030" r:id="rId25"/>
    <p:sldId id="1031" r:id="rId26"/>
    <p:sldId id="1032" r:id="rId27"/>
    <p:sldId id="1033" r:id="rId28"/>
    <p:sldId id="1034" r:id="rId29"/>
    <p:sldId id="1035" r:id="rId30"/>
    <p:sldId id="1036" r:id="rId31"/>
    <p:sldId id="1037" r:id="rId32"/>
    <p:sldId id="1038" r:id="rId33"/>
    <p:sldId id="1073" r:id="rId34"/>
    <p:sldId id="1072" r:id="rId35"/>
    <p:sldId id="1039" r:id="rId36"/>
    <p:sldId id="1040" r:id="rId37"/>
    <p:sldId id="1041" r:id="rId38"/>
    <p:sldId id="267" r:id="rId39"/>
    <p:sldId id="1043" r:id="rId40"/>
    <p:sldId id="1044" r:id="rId41"/>
    <p:sldId id="306" r:id="rId42"/>
    <p:sldId id="1008" r:id="rId43"/>
    <p:sldId id="1049" r:id="rId44"/>
    <p:sldId id="1070" r:id="rId45"/>
    <p:sldId id="1074" r:id="rId46"/>
    <p:sldId id="1075" r:id="rId47"/>
    <p:sldId id="1076" r:id="rId48"/>
    <p:sldId id="1077" r:id="rId49"/>
    <p:sldId id="1020" r:id="rId50"/>
    <p:sldId id="1005" r:id="rId51"/>
    <p:sldId id="1007" r:id="rId52"/>
    <p:sldId id="26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6E66"/>
    <a:srgbClr val="B6B0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91A2B-B36C-416D-BDB4-69B177DB01B3}" v="8" dt="2025-06-29T17:48:59.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122" d="100"/>
          <a:sy n="122"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hl, Brent M." userId="22f897cc-f990-408d-a39c-41c5a921c4be" providerId="ADAL" clId="{04E91A2B-B36C-416D-BDB4-69B177DB01B3}"/>
    <pc:docChg chg="undo custSel addSld modSld sldOrd">
      <pc:chgData name="Kahl, Brent M." userId="22f897cc-f990-408d-a39c-41c5a921c4be" providerId="ADAL" clId="{04E91A2B-B36C-416D-BDB4-69B177DB01B3}" dt="2025-06-30T13:30:36.317" v="1307" actId="5793"/>
      <pc:docMkLst>
        <pc:docMk/>
      </pc:docMkLst>
      <pc:sldChg chg="modSp mod">
        <pc:chgData name="Kahl, Brent M." userId="22f897cc-f990-408d-a39c-41c5a921c4be" providerId="ADAL" clId="{04E91A2B-B36C-416D-BDB4-69B177DB01B3}" dt="2025-06-29T16:42:55.962" v="691" actId="207"/>
        <pc:sldMkLst>
          <pc:docMk/>
          <pc:sldMk cId="3905420659" sldId="256"/>
        </pc:sldMkLst>
        <pc:spChg chg="mod">
          <ac:chgData name="Kahl, Brent M." userId="22f897cc-f990-408d-a39c-41c5a921c4be" providerId="ADAL" clId="{04E91A2B-B36C-416D-BDB4-69B177DB01B3}" dt="2025-06-29T16:42:55.962" v="691" actId="207"/>
          <ac:spMkLst>
            <pc:docMk/>
            <pc:sldMk cId="3905420659" sldId="256"/>
            <ac:spMk id="3" creationId="{05210F23-E30C-4346-BD64-D2E38F9BBB55}"/>
          </ac:spMkLst>
        </pc:spChg>
      </pc:sldChg>
      <pc:sldChg chg="modSp mod">
        <pc:chgData name="Kahl, Brent M." userId="22f897cc-f990-408d-a39c-41c5a921c4be" providerId="ADAL" clId="{04E91A2B-B36C-416D-BDB4-69B177DB01B3}" dt="2025-06-29T18:00:47.258" v="1079" actId="207"/>
        <pc:sldMkLst>
          <pc:docMk/>
          <pc:sldMk cId="3429695102" sldId="266"/>
        </pc:sldMkLst>
        <pc:spChg chg="mod">
          <ac:chgData name="Kahl, Brent M." userId="22f897cc-f990-408d-a39c-41c5a921c4be" providerId="ADAL" clId="{04E91A2B-B36C-416D-BDB4-69B177DB01B3}" dt="2025-06-29T18:00:47.258" v="1079" actId="207"/>
          <ac:spMkLst>
            <pc:docMk/>
            <pc:sldMk cId="3429695102" sldId="266"/>
            <ac:spMk id="3" creationId="{9F7B3000-9FC9-4DEE-AE03-87C9365A55E1}"/>
          </ac:spMkLst>
        </pc:spChg>
      </pc:sldChg>
      <pc:sldChg chg="modSp mod">
        <pc:chgData name="Kahl, Brent M." userId="22f897cc-f990-408d-a39c-41c5a921c4be" providerId="ADAL" clId="{04E91A2B-B36C-416D-BDB4-69B177DB01B3}" dt="2025-06-29T16:43:49.877" v="700" actId="27636"/>
        <pc:sldMkLst>
          <pc:docMk/>
          <pc:sldMk cId="1423966630" sldId="801"/>
        </pc:sldMkLst>
        <pc:spChg chg="mod">
          <ac:chgData name="Kahl, Brent M." userId="22f897cc-f990-408d-a39c-41c5a921c4be" providerId="ADAL" clId="{04E91A2B-B36C-416D-BDB4-69B177DB01B3}" dt="2025-06-29T16:43:49.877" v="700" actId="27636"/>
          <ac:spMkLst>
            <pc:docMk/>
            <pc:sldMk cId="1423966630" sldId="801"/>
            <ac:spMk id="3" creationId="{670CB136-46CE-4A80-A623-E59BFA4AC854}"/>
          </ac:spMkLst>
        </pc:spChg>
      </pc:sldChg>
      <pc:sldChg chg="modSp add mod">
        <pc:chgData name="Kahl, Brent M." userId="22f897cc-f990-408d-a39c-41c5a921c4be" providerId="ADAL" clId="{04E91A2B-B36C-416D-BDB4-69B177DB01B3}" dt="2025-06-27T19:00:09.320" v="690" actId="20577"/>
        <pc:sldMkLst>
          <pc:docMk/>
          <pc:sldMk cId="3467620302" sldId="804"/>
        </pc:sldMkLst>
        <pc:spChg chg="mod">
          <ac:chgData name="Kahl, Brent M." userId="22f897cc-f990-408d-a39c-41c5a921c4be" providerId="ADAL" clId="{04E91A2B-B36C-416D-BDB4-69B177DB01B3}" dt="2025-06-27T19:00:09.320" v="690" actId="20577"/>
          <ac:spMkLst>
            <pc:docMk/>
            <pc:sldMk cId="3467620302" sldId="804"/>
            <ac:spMk id="3" creationId="{63548F01-7AD7-47A3-9F98-8F849D68D59D}"/>
          </ac:spMkLst>
        </pc:spChg>
      </pc:sldChg>
      <pc:sldChg chg="add">
        <pc:chgData name="Kahl, Brent M." userId="22f897cc-f990-408d-a39c-41c5a921c4be" providerId="ADAL" clId="{04E91A2B-B36C-416D-BDB4-69B177DB01B3}" dt="2025-06-27T18:54:48.025" v="380"/>
        <pc:sldMkLst>
          <pc:docMk/>
          <pc:sldMk cId="4027683154" sldId="846"/>
        </pc:sldMkLst>
      </pc:sldChg>
      <pc:sldChg chg="modSp add mod">
        <pc:chgData name="Kahl, Brent M." userId="22f897cc-f990-408d-a39c-41c5a921c4be" providerId="ADAL" clId="{04E91A2B-B36C-416D-BDB4-69B177DB01B3}" dt="2025-06-29T17:51:27.900" v="1071" actId="20577"/>
        <pc:sldMkLst>
          <pc:docMk/>
          <pc:sldMk cId="2940411156" sldId="855"/>
        </pc:sldMkLst>
        <pc:spChg chg="mod">
          <ac:chgData name="Kahl, Brent M." userId="22f897cc-f990-408d-a39c-41c5a921c4be" providerId="ADAL" clId="{04E91A2B-B36C-416D-BDB4-69B177DB01B3}" dt="2025-06-29T17:51:27.900" v="1071" actId="20577"/>
          <ac:spMkLst>
            <pc:docMk/>
            <pc:sldMk cId="2940411156" sldId="855"/>
            <ac:spMk id="2" creationId="{78E14321-F0E2-4735-BE07-2A12DB16D881}"/>
          </ac:spMkLst>
        </pc:spChg>
        <pc:spChg chg="mod">
          <ac:chgData name="Kahl, Brent M." userId="22f897cc-f990-408d-a39c-41c5a921c4be" providerId="ADAL" clId="{04E91A2B-B36C-416D-BDB4-69B177DB01B3}" dt="2025-06-29T16:45:06.747" v="706" actId="20577"/>
          <ac:spMkLst>
            <pc:docMk/>
            <pc:sldMk cId="2940411156" sldId="855"/>
            <ac:spMk id="3" creationId="{4AD3D0F2-35FD-4CA5-A369-E8F65B70B531}"/>
          </ac:spMkLst>
        </pc:spChg>
      </pc:sldChg>
      <pc:sldChg chg="modSp add mod">
        <pc:chgData name="Kahl, Brent M." userId="22f897cc-f990-408d-a39c-41c5a921c4be" providerId="ADAL" clId="{04E91A2B-B36C-416D-BDB4-69B177DB01B3}" dt="2025-06-29T17:51:16.809" v="1070" actId="20577"/>
        <pc:sldMkLst>
          <pc:docMk/>
          <pc:sldMk cId="963001962" sldId="932"/>
        </pc:sldMkLst>
        <pc:spChg chg="mod">
          <ac:chgData name="Kahl, Brent M." userId="22f897cc-f990-408d-a39c-41c5a921c4be" providerId="ADAL" clId="{04E91A2B-B36C-416D-BDB4-69B177DB01B3}" dt="2025-06-29T17:51:16.809" v="1070" actId="20577"/>
          <ac:spMkLst>
            <pc:docMk/>
            <pc:sldMk cId="963001962" sldId="932"/>
            <ac:spMk id="2" creationId="{78E14321-F0E2-4735-BE07-2A12DB16D881}"/>
          </ac:spMkLst>
        </pc:spChg>
      </pc:sldChg>
      <pc:sldChg chg="add">
        <pc:chgData name="Kahl, Brent M." userId="22f897cc-f990-408d-a39c-41c5a921c4be" providerId="ADAL" clId="{04E91A2B-B36C-416D-BDB4-69B177DB01B3}" dt="2025-06-27T18:55:28.436" v="381"/>
        <pc:sldMkLst>
          <pc:docMk/>
          <pc:sldMk cId="587138652" sldId="940"/>
        </pc:sldMkLst>
      </pc:sldChg>
      <pc:sldChg chg="add">
        <pc:chgData name="Kahl, Brent M." userId="22f897cc-f990-408d-a39c-41c5a921c4be" providerId="ADAL" clId="{04E91A2B-B36C-416D-BDB4-69B177DB01B3}" dt="2025-06-27T18:54:10.008" v="378"/>
        <pc:sldMkLst>
          <pc:docMk/>
          <pc:sldMk cId="1410565272" sldId="941"/>
        </pc:sldMkLst>
      </pc:sldChg>
      <pc:sldChg chg="add">
        <pc:chgData name="Kahl, Brent M." userId="22f897cc-f990-408d-a39c-41c5a921c4be" providerId="ADAL" clId="{04E91A2B-B36C-416D-BDB4-69B177DB01B3}" dt="2025-06-27T18:53:07.757" v="376"/>
        <pc:sldMkLst>
          <pc:docMk/>
          <pc:sldMk cId="3069701073" sldId="943"/>
        </pc:sldMkLst>
      </pc:sldChg>
      <pc:sldChg chg="modSp mod">
        <pc:chgData name="Kahl, Brent M." userId="22f897cc-f990-408d-a39c-41c5a921c4be" providerId="ADAL" clId="{04E91A2B-B36C-416D-BDB4-69B177DB01B3}" dt="2025-06-29T17:49:24.043" v="1057" actId="12"/>
        <pc:sldMkLst>
          <pc:docMk/>
          <pc:sldMk cId="4057377658" sldId="1025"/>
        </pc:sldMkLst>
        <pc:spChg chg="mod">
          <ac:chgData name="Kahl, Brent M." userId="22f897cc-f990-408d-a39c-41c5a921c4be" providerId="ADAL" clId="{04E91A2B-B36C-416D-BDB4-69B177DB01B3}" dt="2025-06-29T17:49:24.043" v="1057" actId="12"/>
          <ac:spMkLst>
            <pc:docMk/>
            <pc:sldMk cId="4057377658" sldId="1025"/>
            <ac:spMk id="3" creationId="{5E0F7D6D-B216-1C90-EFDA-9F7A2ED632FB}"/>
          </ac:spMkLst>
        </pc:spChg>
      </pc:sldChg>
      <pc:sldChg chg="modSp mod">
        <pc:chgData name="Kahl, Brent M." userId="22f897cc-f990-408d-a39c-41c5a921c4be" providerId="ADAL" clId="{04E91A2B-B36C-416D-BDB4-69B177DB01B3}" dt="2025-06-29T17:49:34.515" v="1058" actId="12"/>
        <pc:sldMkLst>
          <pc:docMk/>
          <pc:sldMk cId="1487402352" sldId="1026"/>
        </pc:sldMkLst>
        <pc:spChg chg="mod">
          <ac:chgData name="Kahl, Brent M." userId="22f897cc-f990-408d-a39c-41c5a921c4be" providerId="ADAL" clId="{04E91A2B-B36C-416D-BDB4-69B177DB01B3}" dt="2025-06-29T17:49:34.515" v="1058" actId="12"/>
          <ac:spMkLst>
            <pc:docMk/>
            <pc:sldMk cId="1487402352" sldId="1026"/>
            <ac:spMk id="3" creationId="{8F2CC5A5-7FCC-C0CE-2B18-82C5C7BF7965}"/>
          </ac:spMkLst>
        </pc:spChg>
      </pc:sldChg>
      <pc:sldChg chg="modSp mod">
        <pc:chgData name="Kahl, Brent M." userId="22f897cc-f990-408d-a39c-41c5a921c4be" providerId="ADAL" clId="{04E91A2B-B36C-416D-BDB4-69B177DB01B3}" dt="2025-06-30T12:51:35.175" v="1091" actId="20577"/>
        <pc:sldMkLst>
          <pc:docMk/>
          <pc:sldMk cId="101767608" sldId="1027"/>
        </pc:sldMkLst>
        <pc:spChg chg="mod">
          <ac:chgData name="Kahl, Brent M." userId="22f897cc-f990-408d-a39c-41c5a921c4be" providerId="ADAL" clId="{04E91A2B-B36C-416D-BDB4-69B177DB01B3}" dt="2025-06-30T12:51:35.175" v="1091" actId="20577"/>
          <ac:spMkLst>
            <pc:docMk/>
            <pc:sldMk cId="101767608" sldId="1027"/>
            <ac:spMk id="3" creationId="{5E0F7D6D-B216-1C90-EFDA-9F7A2ED632FB}"/>
          </ac:spMkLst>
        </pc:spChg>
      </pc:sldChg>
      <pc:sldChg chg="modSp mod">
        <pc:chgData name="Kahl, Brent M." userId="22f897cc-f990-408d-a39c-41c5a921c4be" providerId="ADAL" clId="{04E91A2B-B36C-416D-BDB4-69B177DB01B3}" dt="2025-06-29T17:49:40.110" v="1059" actId="12"/>
        <pc:sldMkLst>
          <pc:docMk/>
          <pc:sldMk cId="2785711282" sldId="1028"/>
        </pc:sldMkLst>
        <pc:spChg chg="mod">
          <ac:chgData name="Kahl, Brent M." userId="22f897cc-f990-408d-a39c-41c5a921c4be" providerId="ADAL" clId="{04E91A2B-B36C-416D-BDB4-69B177DB01B3}" dt="2025-06-29T17:49:40.110" v="1059" actId="12"/>
          <ac:spMkLst>
            <pc:docMk/>
            <pc:sldMk cId="2785711282" sldId="1028"/>
            <ac:spMk id="3" creationId="{5E0F7D6D-B216-1C90-EFDA-9F7A2ED632FB}"/>
          </ac:spMkLst>
        </pc:spChg>
      </pc:sldChg>
      <pc:sldChg chg="modSp mod">
        <pc:chgData name="Kahl, Brent M." userId="22f897cc-f990-408d-a39c-41c5a921c4be" providerId="ADAL" clId="{04E91A2B-B36C-416D-BDB4-69B177DB01B3}" dt="2025-06-29T16:49:36.688" v="708" actId="207"/>
        <pc:sldMkLst>
          <pc:docMk/>
          <pc:sldMk cId="918309262" sldId="1030"/>
        </pc:sldMkLst>
        <pc:spChg chg="mod">
          <ac:chgData name="Kahl, Brent M." userId="22f897cc-f990-408d-a39c-41c5a921c4be" providerId="ADAL" clId="{04E91A2B-B36C-416D-BDB4-69B177DB01B3}" dt="2025-06-29T16:49:36.688" v="708" actId="207"/>
          <ac:spMkLst>
            <pc:docMk/>
            <pc:sldMk cId="918309262" sldId="1030"/>
            <ac:spMk id="4" creationId="{EEFDC207-8645-8E64-F316-0E1913BB01EE}"/>
          </ac:spMkLst>
        </pc:spChg>
      </pc:sldChg>
      <pc:sldChg chg="modSp mod">
        <pc:chgData name="Kahl, Brent M." userId="22f897cc-f990-408d-a39c-41c5a921c4be" providerId="ADAL" clId="{04E91A2B-B36C-416D-BDB4-69B177DB01B3}" dt="2025-06-29T16:49:41.482" v="709" actId="207"/>
        <pc:sldMkLst>
          <pc:docMk/>
          <pc:sldMk cId="2860457019" sldId="1031"/>
        </pc:sldMkLst>
        <pc:spChg chg="mod">
          <ac:chgData name="Kahl, Brent M." userId="22f897cc-f990-408d-a39c-41c5a921c4be" providerId="ADAL" clId="{04E91A2B-B36C-416D-BDB4-69B177DB01B3}" dt="2025-06-29T16:49:41.482" v="709" actId="207"/>
          <ac:spMkLst>
            <pc:docMk/>
            <pc:sldMk cId="2860457019" sldId="1031"/>
            <ac:spMk id="4" creationId="{EEFDC207-8645-8E64-F316-0E1913BB01EE}"/>
          </ac:spMkLst>
        </pc:spChg>
      </pc:sldChg>
      <pc:sldChg chg="modSp mod">
        <pc:chgData name="Kahl, Brent M." userId="22f897cc-f990-408d-a39c-41c5a921c4be" providerId="ADAL" clId="{04E91A2B-B36C-416D-BDB4-69B177DB01B3}" dt="2025-06-29T16:49:48.203" v="710" actId="207"/>
        <pc:sldMkLst>
          <pc:docMk/>
          <pc:sldMk cId="2525768546" sldId="1032"/>
        </pc:sldMkLst>
        <pc:spChg chg="mod">
          <ac:chgData name="Kahl, Brent M." userId="22f897cc-f990-408d-a39c-41c5a921c4be" providerId="ADAL" clId="{04E91A2B-B36C-416D-BDB4-69B177DB01B3}" dt="2025-06-29T16:49:48.203" v="710" actId="207"/>
          <ac:spMkLst>
            <pc:docMk/>
            <pc:sldMk cId="2525768546" sldId="1032"/>
            <ac:spMk id="4" creationId="{EEFDC207-8645-8E64-F316-0E1913BB01EE}"/>
          </ac:spMkLst>
        </pc:spChg>
      </pc:sldChg>
      <pc:sldChg chg="modSp mod">
        <pc:chgData name="Kahl, Brent M." userId="22f897cc-f990-408d-a39c-41c5a921c4be" providerId="ADAL" clId="{04E91A2B-B36C-416D-BDB4-69B177DB01B3}" dt="2025-06-29T16:49:52.976" v="711" actId="207"/>
        <pc:sldMkLst>
          <pc:docMk/>
          <pc:sldMk cId="1958765295" sldId="1033"/>
        </pc:sldMkLst>
        <pc:spChg chg="mod">
          <ac:chgData name="Kahl, Brent M." userId="22f897cc-f990-408d-a39c-41c5a921c4be" providerId="ADAL" clId="{04E91A2B-B36C-416D-BDB4-69B177DB01B3}" dt="2025-06-29T16:49:52.976" v="711" actId="207"/>
          <ac:spMkLst>
            <pc:docMk/>
            <pc:sldMk cId="1958765295" sldId="1033"/>
            <ac:spMk id="4" creationId="{EEFDC207-8645-8E64-F316-0E1913BB01EE}"/>
          </ac:spMkLst>
        </pc:spChg>
      </pc:sldChg>
      <pc:sldChg chg="modSp mod">
        <pc:chgData name="Kahl, Brent M." userId="22f897cc-f990-408d-a39c-41c5a921c4be" providerId="ADAL" clId="{04E91A2B-B36C-416D-BDB4-69B177DB01B3}" dt="2025-06-29T16:49:59.630" v="712" actId="207"/>
        <pc:sldMkLst>
          <pc:docMk/>
          <pc:sldMk cId="258970431" sldId="1034"/>
        </pc:sldMkLst>
        <pc:spChg chg="mod">
          <ac:chgData name="Kahl, Brent M." userId="22f897cc-f990-408d-a39c-41c5a921c4be" providerId="ADAL" clId="{04E91A2B-B36C-416D-BDB4-69B177DB01B3}" dt="2025-06-29T16:49:59.630" v="712" actId="207"/>
          <ac:spMkLst>
            <pc:docMk/>
            <pc:sldMk cId="258970431" sldId="1034"/>
            <ac:spMk id="4" creationId="{EEFDC207-8645-8E64-F316-0E1913BB01EE}"/>
          </ac:spMkLst>
        </pc:spChg>
      </pc:sldChg>
      <pc:sldChg chg="modSp mod">
        <pc:chgData name="Kahl, Brent M." userId="22f897cc-f990-408d-a39c-41c5a921c4be" providerId="ADAL" clId="{04E91A2B-B36C-416D-BDB4-69B177DB01B3}" dt="2025-06-29T16:50:03.640" v="713" actId="207"/>
        <pc:sldMkLst>
          <pc:docMk/>
          <pc:sldMk cId="2957410185" sldId="1035"/>
        </pc:sldMkLst>
        <pc:spChg chg="mod">
          <ac:chgData name="Kahl, Brent M." userId="22f897cc-f990-408d-a39c-41c5a921c4be" providerId="ADAL" clId="{04E91A2B-B36C-416D-BDB4-69B177DB01B3}" dt="2025-06-29T16:50:03.640" v="713" actId="207"/>
          <ac:spMkLst>
            <pc:docMk/>
            <pc:sldMk cId="2957410185" sldId="1035"/>
            <ac:spMk id="4" creationId="{EEFDC207-8645-8E64-F316-0E1913BB01EE}"/>
          </ac:spMkLst>
        </pc:spChg>
      </pc:sldChg>
      <pc:sldChg chg="modSp mod">
        <pc:chgData name="Kahl, Brent M." userId="22f897cc-f990-408d-a39c-41c5a921c4be" providerId="ADAL" clId="{04E91A2B-B36C-416D-BDB4-69B177DB01B3}" dt="2025-06-29T16:50:12.493" v="714" actId="207"/>
        <pc:sldMkLst>
          <pc:docMk/>
          <pc:sldMk cId="4168576925" sldId="1036"/>
        </pc:sldMkLst>
        <pc:spChg chg="mod">
          <ac:chgData name="Kahl, Brent M." userId="22f897cc-f990-408d-a39c-41c5a921c4be" providerId="ADAL" clId="{04E91A2B-B36C-416D-BDB4-69B177DB01B3}" dt="2025-06-29T16:50:12.493" v="714" actId="207"/>
          <ac:spMkLst>
            <pc:docMk/>
            <pc:sldMk cId="4168576925" sldId="1036"/>
            <ac:spMk id="4" creationId="{EEFDC207-8645-8E64-F316-0E1913BB01EE}"/>
          </ac:spMkLst>
        </pc:spChg>
      </pc:sldChg>
      <pc:sldChg chg="modSp mod">
        <pc:chgData name="Kahl, Brent M." userId="22f897cc-f990-408d-a39c-41c5a921c4be" providerId="ADAL" clId="{04E91A2B-B36C-416D-BDB4-69B177DB01B3}" dt="2025-06-29T16:50:19.179" v="715" actId="207"/>
        <pc:sldMkLst>
          <pc:docMk/>
          <pc:sldMk cId="2864892175" sldId="1037"/>
        </pc:sldMkLst>
        <pc:spChg chg="mod">
          <ac:chgData name="Kahl, Brent M." userId="22f897cc-f990-408d-a39c-41c5a921c4be" providerId="ADAL" clId="{04E91A2B-B36C-416D-BDB4-69B177DB01B3}" dt="2025-06-29T16:50:19.179" v="715" actId="207"/>
          <ac:spMkLst>
            <pc:docMk/>
            <pc:sldMk cId="2864892175" sldId="1037"/>
            <ac:spMk id="4" creationId="{EEFDC207-8645-8E64-F316-0E1913BB01EE}"/>
          </ac:spMkLst>
        </pc:spChg>
      </pc:sldChg>
      <pc:sldChg chg="modSp mod">
        <pc:chgData name="Kahl, Brent M." userId="22f897cc-f990-408d-a39c-41c5a921c4be" providerId="ADAL" clId="{04E91A2B-B36C-416D-BDB4-69B177DB01B3}" dt="2025-06-29T16:50:36.656" v="716" actId="207"/>
        <pc:sldMkLst>
          <pc:docMk/>
          <pc:sldMk cId="1580175228" sldId="1038"/>
        </pc:sldMkLst>
        <pc:spChg chg="mod">
          <ac:chgData name="Kahl, Brent M." userId="22f897cc-f990-408d-a39c-41c5a921c4be" providerId="ADAL" clId="{04E91A2B-B36C-416D-BDB4-69B177DB01B3}" dt="2025-06-29T16:50:36.656" v="716" actId="207"/>
          <ac:spMkLst>
            <pc:docMk/>
            <pc:sldMk cId="1580175228" sldId="1038"/>
            <ac:spMk id="4" creationId="{EEFDC207-8645-8E64-F316-0E1913BB01EE}"/>
          </ac:spMkLst>
        </pc:spChg>
      </pc:sldChg>
      <pc:sldChg chg="modSp mod ord">
        <pc:chgData name="Kahl, Brent M." userId="22f897cc-f990-408d-a39c-41c5a921c4be" providerId="ADAL" clId="{04E91A2B-B36C-416D-BDB4-69B177DB01B3}" dt="2025-06-29T17:59:20.075" v="1075"/>
        <pc:sldMkLst>
          <pc:docMk/>
          <pc:sldMk cId="3514986469" sldId="1039"/>
        </pc:sldMkLst>
        <pc:spChg chg="mod">
          <ac:chgData name="Kahl, Brent M." userId="22f897cc-f990-408d-a39c-41c5a921c4be" providerId="ADAL" clId="{04E91A2B-B36C-416D-BDB4-69B177DB01B3}" dt="2025-06-29T16:50:44.291" v="717" actId="207"/>
          <ac:spMkLst>
            <pc:docMk/>
            <pc:sldMk cId="3514986469" sldId="1039"/>
            <ac:spMk id="4" creationId="{EEFDC207-8645-8E64-F316-0E1913BB01EE}"/>
          </ac:spMkLst>
        </pc:spChg>
      </pc:sldChg>
      <pc:sldChg chg="modSp mod">
        <pc:chgData name="Kahl, Brent M." userId="22f897cc-f990-408d-a39c-41c5a921c4be" providerId="ADAL" clId="{04E91A2B-B36C-416D-BDB4-69B177DB01B3}" dt="2025-06-29T17:59:26.737" v="1076" actId="207"/>
        <pc:sldMkLst>
          <pc:docMk/>
          <pc:sldMk cId="3518511688" sldId="1040"/>
        </pc:sldMkLst>
        <pc:spChg chg="mod">
          <ac:chgData name="Kahl, Brent M." userId="22f897cc-f990-408d-a39c-41c5a921c4be" providerId="ADAL" clId="{04E91A2B-B36C-416D-BDB4-69B177DB01B3}" dt="2025-06-29T17:59:26.737" v="1076" actId="207"/>
          <ac:spMkLst>
            <pc:docMk/>
            <pc:sldMk cId="3518511688" sldId="1040"/>
            <ac:spMk id="4" creationId="{EEFDC207-8645-8E64-F316-0E1913BB01EE}"/>
          </ac:spMkLst>
        </pc:spChg>
      </pc:sldChg>
      <pc:sldChg chg="modSp mod">
        <pc:chgData name="Kahl, Brent M." userId="22f897cc-f990-408d-a39c-41c5a921c4be" providerId="ADAL" clId="{04E91A2B-B36C-416D-BDB4-69B177DB01B3}" dt="2025-06-29T17:59:51.859" v="1078" actId="20577"/>
        <pc:sldMkLst>
          <pc:docMk/>
          <pc:sldMk cId="4082899551" sldId="1041"/>
        </pc:sldMkLst>
        <pc:spChg chg="mod">
          <ac:chgData name="Kahl, Brent M." userId="22f897cc-f990-408d-a39c-41c5a921c4be" providerId="ADAL" clId="{04E91A2B-B36C-416D-BDB4-69B177DB01B3}" dt="2025-06-29T17:59:51.859" v="1078" actId="20577"/>
          <ac:spMkLst>
            <pc:docMk/>
            <pc:sldMk cId="4082899551" sldId="1041"/>
            <ac:spMk id="4" creationId="{EEFDC207-8645-8E64-F316-0E1913BB01EE}"/>
          </ac:spMkLst>
        </pc:spChg>
      </pc:sldChg>
      <pc:sldChg chg="modSp mod">
        <pc:chgData name="Kahl, Brent M." userId="22f897cc-f990-408d-a39c-41c5a921c4be" providerId="ADAL" clId="{04E91A2B-B36C-416D-BDB4-69B177DB01B3}" dt="2025-06-29T17:25:01.980" v="914" actId="207"/>
        <pc:sldMkLst>
          <pc:docMk/>
          <pc:sldMk cId="1480042929" sldId="1043"/>
        </pc:sldMkLst>
        <pc:spChg chg="mod">
          <ac:chgData name="Kahl, Brent M." userId="22f897cc-f990-408d-a39c-41c5a921c4be" providerId="ADAL" clId="{04E91A2B-B36C-416D-BDB4-69B177DB01B3}" dt="2025-06-29T17:25:01.980" v="914" actId="207"/>
          <ac:spMkLst>
            <pc:docMk/>
            <pc:sldMk cId="1480042929" sldId="1043"/>
            <ac:spMk id="4" creationId="{EEFDC207-8645-8E64-F316-0E1913BB01EE}"/>
          </ac:spMkLst>
        </pc:spChg>
      </pc:sldChg>
      <pc:sldChg chg="modSp mod">
        <pc:chgData name="Kahl, Brent M." userId="22f897cc-f990-408d-a39c-41c5a921c4be" providerId="ADAL" clId="{04E91A2B-B36C-416D-BDB4-69B177DB01B3}" dt="2025-06-29T17:25:30.638" v="926" actId="20577"/>
        <pc:sldMkLst>
          <pc:docMk/>
          <pc:sldMk cId="2120705748" sldId="1044"/>
        </pc:sldMkLst>
        <pc:spChg chg="mod">
          <ac:chgData name="Kahl, Brent M." userId="22f897cc-f990-408d-a39c-41c5a921c4be" providerId="ADAL" clId="{04E91A2B-B36C-416D-BDB4-69B177DB01B3}" dt="2025-06-29T17:25:30.638" v="926" actId="20577"/>
          <ac:spMkLst>
            <pc:docMk/>
            <pc:sldMk cId="2120705748" sldId="1044"/>
            <ac:spMk id="4" creationId="{EEFDC207-8645-8E64-F316-0E1913BB01EE}"/>
          </ac:spMkLst>
        </pc:spChg>
      </pc:sldChg>
      <pc:sldChg chg="modSp mod">
        <pc:chgData name="Kahl, Brent M." userId="22f897cc-f990-408d-a39c-41c5a921c4be" providerId="ADAL" clId="{04E91A2B-B36C-416D-BDB4-69B177DB01B3}" dt="2025-06-29T17:19:29.740" v="718" actId="207"/>
        <pc:sldMkLst>
          <pc:docMk/>
          <pc:sldMk cId="2748993044" sldId="1049"/>
        </pc:sldMkLst>
        <pc:spChg chg="mod">
          <ac:chgData name="Kahl, Brent M." userId="22f897cc-f990-408d-a39c-41c5a921c4be" providerId="ADAL" clId="{04E91A2B-B36C-416D-BDB4-69B177DB01B3}" dt="2025-06-29T17:19:29.740" v="718" actId="207"/>
          <ac:spMkLst>
            <pc:docMk/>
            <pc:sldMk cId="2748993044" sldId="1049"/>
            <ac:spMk id="3" creationId="{9A43E9E9-497F-4E7D-AB5B-47EDD255652D}"/>
          </ac:spMkLst>
        </pc:spChg>
      </pc:sldChg>
      <pc:sldChg chg="modSp mod">
        <pc:chgData name="Kahl, Brent M." userId="22f897cc-f990-408d-a39c-41c5a921c4be" providerId="ADAL" clId="{04E91A2B-B36C-416D-BDB4-69B177DB01B3}" dt="2025-06-30T13:30:36.317" v="1307" actId="5793"/>
        <pc:sldMkLst>
          <pc:docMk/>
          <pc:sldMk cId="4290601352" sldId="1051"/>
        </pc:sldMkLst>
        <pc:spChg chg="mod">
          <ac:chgData name="Kahl, Brent M." userId="22f897cc-f990-408d-a39c-41c5a921c4be" providerId="ADAL" clId="{04E91A2B-B36C-416D-BDB4-69B177DB01B3}" dt="2025-06-29T17:50:35.317" v="1063" actId="20577"/>
          <ac:spMkLst>
            <pc:docMk/>
            <pc:sldMk cId="4290601352" sldId="1051"/>
            <ac:spMk id="2" creationId="{B5FC8717-5674-4262-9150-3BFD0672587F}"/>
          </ac:spMkLst>
        </pc:spChg>
        <pc:spChg chg="mod">
          <ac:chgData name="Kahl, Brent M." userId="22f897cc-f990-408d-a39c-41c5a921c4be" providerId="ADAL" clId="{04E91A2B-B36C-416D-BDB4-69B177DB01B3}" dt="2025-06-30T13:30:36.317" v="1307" actId="5793"/>
          <ac:spMkLst>
            <pc:docMk/>
            <pc:sldMk cId="4290601352" sldId="1051"/>
            <ac:spMk id="3" creationId="{C4335EAB-0BAE-4EE4-AE18-D97602C2319B}"/>
          </ac:spMkLst>
        </pc:spChg>
      </pc:sldChg>
      <pc:sldChg chg="modSp add mod ord">
        <pc:chgData name="Kahl, Brent M." userId="22f897cc-f990-408d-a39c-41c5a921c4be" providerId="ADAL" clId="{04E91A2B-B36C-416D-BDB4-69B177DB01B3}" dt="2025-06-29T17:50:56.766" v="1064" actId="12"/>
        <pc:sldMkLst>
          <pc:docMk/>
          <pc:sldMk cId="3510423468" sldId="1052"/>
        </pc:sldMkLst>
        <pc:spChg chg="mod">
          <ac:chgData name="Kahl, Brent M." userId="22f897cc-f990-408d-a39c-41c5a921c4be" providerId="ADAL" clId="{04E91A2B-B36C-416D-BDB4-69B177DB01B3}" dt="2025-06-29T17:50:56.766" v="1064" actId="12"/>
          <ac:spMkLst>
            <pc:docMk/>
            <pc:sldMk cId="3510423468" sldId="1052"/>
            <ac:spMk id="3" creationId="{B5161D20-0412-BE00-ED1D-EAB97046DF5F}"/>
          </ac:spMkLst>
        </pc:spChg>
      </pc:sldChg>
      <pc:sldChg chg="modSp add mod">
        <pc:chgData name="Kahl, Brent M." userId="22f897cc-f990-408d-a39c-41c5a921c4be" providerId="ADAL" clId="{04E91A2B-B36C-416D-BDB4-69B177DB01B3}" dt="2025-06-29T17:51:41.267" v="1073" actId="27636"/>
        <pc:sldMkLst>
          <pc:docMk/>
          <pc:sldMk cId="2261243577" sldId="1060"/>
        </pc:sldMkLst>
        <pc:spChg chg="mod">
          <ac:chgData name="Kahl, Brent M." userId="22f897cc-f990-408d-a39c-41c5a921c4be" providerId="ADAL" clId="{04E91A2B-B36C-416D-BDB4-69B177DB01B3}" dt="2025-06-29T17:51:41.267" v="1073" actId="27636"/>
          <ac:spMkLst>
            <pc:docMk/>
            <pc:sldMk cId="2261243577" sldId="1060"/>
            <ac:spMk id="2" creationId="{78E14321-F0E2-4735-BE07-2A12DB16D881}"/>
          </ac:spMkLst>
        </pc:spChg>
      </pc:sldChg>
      <pc:sldChg chg="add">
        <pc:chgData name="Kahl, Brent M." userId="22f897cc-f990-408d-a39c-41c5a921c4be" providerId="ADAL" clId="{04E91A2B-B36C-416D-BDB4-69B177DB01B3}" dt="2025-06-27T18:54:22.626" v="379"/>
        <pc:sldMkLst>
          <pc:docMk/>
          <pc:sldMk cId="3521550502" sldId="1065"/>
        </pc:sldMkLst>
      </pc:sldChg>
      <pc:sldChg chg="modSp add mod ord">
        <pc:chgData name="Kahl, Brent M." userId="22f897cc-f990-408d-a39c-41c5a921c4be" providerId="ADAL" clId="{04E91A2B-B36C-416D-BDB4-69B177DB01B3}" dt="2025-06-29T17:29:21.724" v="963" actId="20577"/>
        <pc:sldMkLst>
          <pc:docMk/>
          <pc:sldMk cId="2754642942" sldId="1070"/>
        </pc:sldMkLst>
        <pc:spChg chg="mod">
          <ac:chgData name="Kahl, Brent M." userId="22f897cc-f990-408d-a39c-41c5a921c4be" providerId="ADAL" clId="{04E91A2B-B36C-416D-BDB4-69B177DB01B3}" dt="2025-06-29T17:28:20.124" v="953" actId="20577"/>
          <ac:spMkLst>
            <pc:docMk/>
            <pc:sldMk cId="2754642942" sldId="1070"/>
            <ac:spMk id="2" creationId="{B5FC8717-5674-4262-9150-3BFD0672587F}"/>
          </ac:spMkLst>
        </pc:spChg>
        <pc:spChg chg="mod">
          <ac:chgData name="Kahl, Brent M." userId="22f897cc-f990-408d-a39c-41c5a921c4be" providerId="ADAL" clId="{04E91A2B-B36C-416D-BDB4-69B177DB01B3}" dt="2025-06-29T17:29:21.724" v="963" actId="20577"/>
          <ac:spMkLst>
            <pc:docMk/>
            <pc:sldMk cId="2754642942" sldId="1070"/>
            <ac:spMk id="3" creationId="{C4335EAB-0BAE-4EE4-AE18-D97602C2319B}"/>
          </ac:spMkLst>
        </pc:spChg>
      </pc:sldChg>
      <pc:sldChg chg="modSp add mod">
        <pc:chgData name="Kahl, Brent M." userId="22f897cc-f990-408d-a39c-41c5a921c4be" providerId="ADAL" clId="{04E91A2B-B36C-416D-BDB4-69B177DB01B3}" dt="2025-06-27T18:58:36.779" v="618" actId="20577"/>
        <pc:sldMkLst>
          <pc:docMk/>
          <pc:sldMk cId="2593677772" sldId="1071"/>
        </pc:sldMkLst>
        <pc:spChg chg="mod">
          <ac:chgData name="Kahl, Brent M." userId="22f897cc-f990-408d-a39c-41c5a921c4be" providerId="ADAL" clId="{04E91A2B-B36C-416D-BDB4-69B177DB01B3}" dt="2025-06-27T18:58:36.779" v="618" actId="20577"/>
          <ac:spMkLst>
            <pc:docMk/>
            <pc:sldMk cId="2593677772" sldId="1071"/>
            <ac:spMk id="3" creationId="{9BF0356B-768B-EEA7-1C3A-2BED652738FD}"/>
          </ac:spMkLst>
        </pc:spChg>
      </pc:sldChg>
      <pc:sldChg chg="modSp add mod">
        <pc:chgData name="Kahl, Brent M." userId="22f897cc-f990-408d-a39c-41c5a921c4be" providerId="ADAL" clId="{04E91A2B-B36C-416D-BDB4-69B177DB01B3}" dt="2025-06-29T17:24:31.236" v="913" actId="207"/>
        <pc:sldMkLst>
          <pc:docMk/>
          <pc:sldMk cId="1790875970" sldId="1072"/>
        </pc:sldMkLst>
        <pc:spChg chg="mod">
          <ac:chgData name="Kahl, Brent M." userId="22f897cc-f990-408d-a39c-41c5a921c4be" providerId="ADAL" clId="{04E91A2B-B36C-416D-BDB4-69B177DB01B3}" dt="2025-06-29T17:24:31.236" v="913" actId="207"/>
          <ac:spMkLst>
            <pc:docMk/>
            <pc:sldMk cId="1790875970" sldId="1072"/>
            <ac:spMk id="4" creationId="{33729DC9-7036-A667-CCE1-2A198B5DAC25}"/>
          </ac:spMkLst>
        </pc:spChg>
      </pc:sldChg>
      <pc:sldChg chg="modSp add mod ord">
        <pc:chgData name="Kahl, Brent M." userId="22f897cc-f990-408d-a39c-41c5a921c4be" providerId="ADAL" clId="{04E91A2B-B36C-416D-BDB4-69B177DB01B3}" dt="2025-06-29T17:23:45.244" v="909"/>
        <pc:sldMkLst>
          <pc:docMk/>
          <pc:sldMk cId="2378529580" sldId="1073"/>
        </pc:sldMkLst>
        <pc:spChg chg="mod">
          <ac:chgData name="Kahl, Brent M." userId="22f897cc-f990-408d-a39c-41c5a921c4be" providerId="ADAL" clId="{04E91A2B-B36C-416D-BDB4-69B177DB01B3}" dt="2025-06-29T17:23:36.850" v="907" actId="20577"/>
          <ac:spMkLst>
            <pc:docMk/>
            <pc:sldMk cId="2378529580" sldId="1073"/>
            <ac:spMk id="4" creationId="{A25CB666-D5DD-6C8D-766A-A217F5BD9BB8}"/>
          </ac:spMkLst>
        </pc:spChg>
      </pc:sldChg>
      <pc:sldChg chg="modSp add mod">
        <pc:chgData name="Kahl, Brent M." userId="22f897cc-f990-408d-a39c-41c5a921c4be" providerId="ADAL" clId="{04E91A2B-B36C-416D-BDB4-69B177DB01B3}" dt="2025-06-29T17:44:58.299" v="985" actId="113"/>
        <pc:sldMkLst>
          <pc:docMk/>
          <pc:sldMk cId="392852959" sldId="1074"/>
        </pc:sldMkLst>
        <pc:spChg chg="mod">
          <ac:chgData name="Kahl, Brent M." userId="22f897cc-f990-408d-a39c-41c5a921c4be" providerId="ADAL" clId="{04E91A2B-B36C-416D-BDB4-69B177DB01B3}" dt="2025-06-29T17:44:58.299" v="985" actId="113"/>
          <ac:spMkLst>
            <pc:docMk/>
            <pc:sldMk cId="392852959" sldId="1074"/>
            <ac:spMk id="3" creationId="{BA91E1A3-91C3-86E3-1C64-A20798A2A661}"/>
          </ac:spMkLst>
        </pc:spChg>
      </pc:sldChg>
      <pc:sldChg chg="modSp add mod">
        <pc:chgData name="Kahl, Brent M." userId="22f897cc-f990-408d-a39c-41c5a921c4be" providerId="ADAL" clId="{04E91A2B-B36C-416D-BDB4-69B177DB01B3}" dt="2025-06-29T17:31:03.678" v="984" actId="12"/>
        <pc:sldMkLst>
          <pc:docMk/>
          <pc:sldMk cId="4224895487" sldId="1075"/>
        </pc:sldMkLst>
        <pc:spChg chg="mod">
          <ac:chgData name="Kahl, Brent M." userId="22f897cc-f990-408d-a39c-41c5a921c4be" providerId="ADAL" clId="{04E91A2B-B36C-416D-BDB4-69B177DB01B3}" dt="2025-06-29T17:30:23.215" v="982" actId="20577"/>
          <ac:spMkLst>
            <pc:docMk/>
            <pc:sldMk cId="4224895487" sldId="1075"/>
            <ac:spMk id="2" creationId="{441B3057-A0ED-699F-858A-AD93AAF5A82D}"/>
          </ac:spMkLst>
        </pc:spChg>
        <pc:spChg chg="mod">
          <ac:chgData name="Kahl, Brent M." userId="22f897cc-f990-408d-a39c-41c5a921c4be" providerId="ADAL" clId="{04E91A2B-B36C-416D-BDB4-69B177DB01B3}" dt="2025-06-29T17:31:03.678" v="984" actId="12"/>
          <ac:spMkLst>
            <pc:docMk/>
            <pc:sldMk cId="4224895487" sldId="1075"/>
            <ac:spMk id="3" creationId="{6E46CAF9-4BF0-B64C-AD85-DA8E5B12148F}"/>
          </ac:spMkLst>
        </pc:spChg>
      </pc:sldChg>
      <pc:sldChg chg="modSp add mod">
        <pc:chgData name="Kahl, Brent M." userId="22f897cc-f990-408d-a39c-41c5a921c4be" providerId="ADAL" clId="{04E91A2B-B36C-416D-BDB4-69B177DB01B3}" dt="2025-06-29T17:46:14.196" v="1014" actId="12"/>
        <pc:sldMkLst>
          <pc:docMk/>
          <pc:sldMk cId="298050187" sldId="1076"/>
        </pc:sldMkLst>
        <pc:spChg chg="mod">
          <ac:chgData name="Kahl, Brent M." userId="22f897cc-f990-408d-a39c-41c5a921c4be" providerId="ADAL" clId="{04E91A2B-B36C-416D-BDB4-69B177DB01B3}" dt="2025-06-29T17:45:46.918" v="1012" actId="20577"/>
          <ac:spMkLst>
            <pc:docMk/>
            <pc:sldMk cId="298050187" sldId="1076"/>
            <ac:spMk id="2" creationId="{CE69D641-C7C6-47B9-AB84-67E533B7542E}"/>
          </ac:spMkLst>
        </pc:spChg>
        <pc:spChg chg="mod">
          <ac:chgData name="Kahl, Brent M." userId="22f897cc-f990-408d-a39c-41c5a921c4be" providerId="ADAL" clId="{04E91A2B-B36C-416D-BDB4-69B177DB01B3}" dt="2025-06-29T17:46:14.196" v="1014" actId="12"/>
          <ac:spMkLst>
            <pc:docMk/>
            <pc:sldMk cId="298050187" sldId="1076"/>
            <ac:spMk id="3" creationId="{247DDBB0-8FF1-0A81-1142-C62501A7DF50}"/>
          </ac:spMkLst>
        </pc:spChg>
      </pc:sldChg>
      <pc:sldChg chg="modSp add mod">
        <pc:chgData name="Kahl, Brent M." userId="22f897cc-f990-408d-a39c-41c5a921c4be" providerId="ADAL" clId="{04E91A2B-B36C-416D-BDB4-69B177DB01B3}" dt="2025-06-29T17:48:17.225" v="1056" actId="12"/>
        <pc:sldMkLst>
          <pc:docMk/>
          <pc:sldMk cId="3640390417" sldId="1077"/>
        </pc:sldMkLst>
        <pc:spChg chg="mod">
          <ac:chgData name="Kahl, Brent M." userId="22f897cc-f990-408d-a39c-41c5a921c4be" providerId="ADAL" clId="{04E91A2B-B36C-416D-BDB4-69B177DB01B3}" dt="2025-06-29T17:46:29.882" v="1036" actId="20577"/>
          <ac:spMkLst>
            <pc:docMk/>
            <pc:sldMk cId="3640390417" sldId="1077"/>
            <ac:spMk id="2" creationId="{F6F5184A-1D6F-731B-F3C7-5CD5E0ACD428}"/>
          </ac:spMkLst>
        </pc:spChg>
        <pc:spChg chg="mod">
          <ac:chgData name="Kahl, Brent M." userId="22f897cc-f990-408d-a39c-41c5a921c4be" providerId="ADAL" clId="{04E91A2B-B36C-416D-BDB4-69B177DB01B3}" dt="2025-06-29T17:48:17.225" v="1056" actId="12"/>
          <ac:spMkLst>
            <pc:docMk/>
            <pc:sldMk cId="3640390417" sldId="1077"/>
            <ac:spMk id="3" creationId="{02BB6ADA-A37A-79A1-4ADB-A3AF4CA09D10}"/>
          </ac:spMkLst>
        </pc:spChg>
      </pc:sldChg>
      <pc:sldChg chg="modSp add mod">
        <pc:chgData name="Kahl, Brent M." userId="22f897cc-f990-408d-a39c-41c5a921c4be" providerId="ADAL" clId="{04E91A2B-B36C-416D-BDB4-69B177DB01B3}" dt="2025-06-30T13:28:06.405" v="1299" actId="20577"/>
        <pc:sldMkLst>
          <pc:docMk/>
          <pc:sldMk cId="1363733784" sldId="1078"/>
        </pc:sldMkLst>
        <pc:spChg chg="mod">
          <ac:chgData name="Kahl, Brent M." userId="22f897cc-f990-408d-a39c-41c5a921c4be" providerId="ADAL" clId="{04E91A2B-B36C-416D-BDB4-69B177DB01B3}" dt="2025-06-30T12:52:45.240" v="1103" actId="20577"/>
          <ac:spMkLst>
            <pc:docMk/>
            <pc:sldMk cId="1363733784" sldId="1078"/>
            <ac:spMk id="2" creationId="{911BE98B-99B4-132E-93D9-8C8C17230B5F}"/>
          </ac:spMkLst>
        </pc:spChg>
        <pc:spChg chg="mod">
          <ac:chgData name="Kahl, Brent M." userId="22f897cc-f990-408d-a39c-41c5a921c4be" providerId="ADAL" clId="{04E91A2B-B36C-416D-BDB4-69B177DB01B3}" dt="2025-06-30T13:28:06.405" v="1299" actId="20577"/>
          <ac:spMkLst>
            <pc:docMk/>
            <pc:sldMk cId="1363733784" sldId="1078"/>
            <ac:spMk id="3" creationId="{447D5DF0-792B-0087-97E5-2BCC0DB704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2C293-D0C5-4164-A41C-698337F916A4}" type="datetimeFigureOut">
              <a:rPr lang="en-US" smtClean="0"/>
              <a:t>6/30/2025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D778C6-5BEB-4283-829C-F0492FE320D4}" type="slidenum">
              <a:rPr lang="en-US" smtClean="0"/>
              <a:t>‹#›</a:t>
            </a:fld>
            <a:endParaRPr lang="en-US" dirty="0"/>
          </a:p>
        </p:txBody>
      </p:sp>
    </p:spTree>
    <p:extLst>
      <p:ext uri="{BB962C8B-B14F-4D97-AF65-F5344CB8AC3E}">
        <p14:creationId xmlns:p14="http://schemas.microsoft.com/office/powerpoint/2010/main" val="323040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C75C0-FE77-4E0D-9A7F-36483BB8C1F8}" type="slidenum">
              <a:rPr lang="en-US" smtClean="0"/>
              <a:t>16</a:t>
            </a:fld>
            <a:endParaRPr lang="en-US" dirty="0"/>
          </a:p>
        </p:txBody>
      </p:sp>
    </p:spTree>
    <p:extLst>
      <p:ext uri="{BB962C8B-B14F-4D97-AF65-F5344CB8AC3E}">
        <p14:creationId xmlns:p14="http://schemas.microsoft.com/office/powerpoint/2010/main" val="2166419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38D91-0708-F21B-F389-D0CF1B5518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A36EAE-02E6-1CD0-AD5C-0B29500EA37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75446DE-DDEE-171C-DC04-7BFD966102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30C60E6-B778-EE26-A74F-9AD1E6E182B5}"/>
              </a:ext>
            </a:extLst>
          </p:cNvPr>
          <p:cNvSpPr>
            <a:spLocks noGrp="1"/>
          </p:cNvSpPr>
          <p:nvPr>
            <p:ph type="sldNum" sz="quarter" idx="5"/>
          </p:nvPr>
        </p:nvSpPr>
        <p:spPr/>
        <p:txBody>
          <a:bodyPr/>
          <a:lstStyle/>
          <a:p>
            <a:fld id="{84BC75C0-FE77-4E0D-9A7F-36483BB8C1F8}" type="slidenum">
              <a:rPr lang="en-US" smtClean="0"/>
              <a:t>17</a:t>
            </a:fld>
            <a:endParaRPr lang="en-US" dirty="0"/>
          </a:p>
        </p:txBody>
      </p:sp>
    </p:spTree>
    <p:extLst>
      <p:ext uri="{BB962C8B-B14F-4D97-AF65-F5344CB8AC3E}">
        <p14:creationId xmlns:p14="http://schemas.microsoft.com/office/powerpoint/2010/main" val="1695456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AC053C-4706-4805-AC3C-400E9ED365D7}" type="slidenum">
              <a:rPr lang="en-US" smtClean="0"/>
              <a:t>40</a:t>
            </a:fld>
            <a:endParaRPr lang="en-US" dirty="0"/>
          </a:p>
        </p:txBody>
      </p:sp>
    </p:spTree>
    <p:extLst>
      <p:ext uri="{BB962C8B-B14F-4D97-AF65-F5344CB8AC3E}">
        <p14:creationId xmlns:p14="http://schemas.microsoft.com/office/powerpoint/2010/main" val="19769347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BA17-2082-4792-8E5B-AF79EBF58945}"/>
              </a:ext>
            </a:extLst>
          </p:cNvPr>
          <p:cNvSpPr>
            <a:spLocks noGrp="1"/>
          </p:cNvSpPr>
          <p:nvPr>
            <p:ph type="ctrTitle" hasCustomPrompt="1"/>
          </p:nvPr>
        </p:nvSpPr>
        <p:spPr>
          <a:xfrm>
            <a:off x="1524000" y="140811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AFA0B73-5661-4E69-B3B5-029E77381E2E}"/>
              </a:ext>
            </a:extLst>
          </p:cNvPr>
          <p:cNvSpPr>
            <a:spLocks noGrp="1"/>
          </p:cNvSpPr>
          <p:nvPr>
            <p:ph type="subTitle" idx="1"/>
          </p:nvPr>
        </p:nvSpPr>
        <p:spPr>
          <a:xfrm>
            <a:off x="1524000" y="38877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7" name="Straight Connector 6">
            <a:extLst>
              <a:ext uri="{FF2B5EF4-FFF2-40B4-BE49-F238E27FC236}">
                <a16:creationId xmlns:a16="http://schemas.microsoft.com/office/drawing/2014/main" id="{DCF6DB25-B966-46C0-B2F8-D015ACD45532}"/>
              </a:ext>
            </a:extLst>
          </p:cNvPr>
          <p:cNvCxnSpPr>
            <a:cxnSpLocks/>
          </p:cNvCxnSpPr>
          <p:nvPr userDrawn="1"/>
        </p:nvCxnSpPr>
        <p:spPr>
          <a:xfrm>
            <a:off x="2320646" y="920262"/>
            <a:ext cx="9033154" cy="0"/>
          </a:xfrm>
          <a:prstGeom prst="line">
            <a:avLst/>
          </a:prstGeom>
          <a:ln w="127000">
            <a:solidFill>
              <a:srgbClr val="D34727"/>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38C7BB3-D3EA-4EFA-9827-59A3CA97AA76}"/>
              </a:ext>
            </a:extLst>
          </p:cNvPr>
          <p:cNvPicPr>
            <a:picLocks noChangeAspect="1"/>
          </p:cNvPicPr>
          <p:nvPr userDrawn="1"/>
        </p:nvPicPr>
        <p:blipFill>
          <a:blip r:embed="rId2"/>
          <a:stretch>
            <a:fillRect/>
          </a:stretch>
        </p:blipFill>
        <p:spPr>
          <a:xfrm>
            <a:off x="381000" y="325850"/>
            <a:ext cx="1761897" cy="1188823"/>
          </a:xfrm>
          <a:prstGeom prst="rect">
            <a:avLst/>
          </a:prstGeom>
        </p:spPr>
      </p:pic>
      <p:pic>
        <p:nvPicPr>
          <p:cNvPr id="10" name="Picture 9">
            <a:extLst>
              <a:ext uri="{FF2B5EF4-FFF2-40B4-BE49-F238E27FC236}">
                <a16:creationId xmlns:a16="http://schemas.microsoft.com/office/drawing/2014/main" id="{C320C0BE-7AF0-4E1C-AAE3-6D771C0DFDF1}"/>
              </a:ext>
            </a:extLst>
          </p:cNvPr>
          <p:cNvPicPr>
            <a:picLocks noChangeAspect="1"/>
          </p:cNvPicPr>
          <p:nvPr userDrawn="1"/>
        </p:nvPicPr>
        <p:blipFill>
          <a:blip r:embed="rId3"/>
          <a:stretch>
            <a:fillRect/>
          </a:stretch>
        </p:blipFill>
        <p:spPr>
          <a:xfrm>
            <a:off x="10525125" y="5937738"/>
            <a:ext cx="1495885" cy="826010"/>
          </a:xfrm>
          <a:prstGeom prst="rect">
            <a:avLst/>
          </a:prstGeom>
        </p:spPr>
      </p:pic>
      <p:cxnSp>
        <p:nvCxnSpPr>
          <p:cNvPr id="11" name="Straight Connector 10">
            <a:extLst>
              <a:ext uri="{FF2B5EF4-FFF2-40B4-BE49-F238E27FC236}">
                <a16:creationId xmlns:a16="http://schemas.microsoft.com/office/drawing/2014/main" id="{E077FA61-43D8-47F2-952A-57D766A72D6B}"/>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F52FBFCA-5104-4DB5-BCCC-4206A84A4402}"/>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1496313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F96F-79D6-4AD6-A355-1E5B61B29C48}"/>
              </a:ext>
            </a:extLst>
          </p:cNvPr>
          <p:cNvSpPr>
            <a:spLocks noGrp="1"/>
          </p:cNvSpPr>
          <p:nvPr>
            <p:ph type="title" hasCustomPrompt="1"/>
          </p:nvPr>
        </p:nvSpPr>
        <p:spPr>
          <a:xfrm>
            <a:off x="839788" y="1362074"/>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8ED73A9-FB3A-4309-A2AB-B3E521F00B20}"/>
              </a:ext>
            </a:extLst>
          </p:cNvPr>
          <p:cNvSpPr>
            <a:spLocks noGrp="1"/>
          </p:cNvSpPr>
          <p:nvPr>
            <p:ph type="pic" idx="1"/>
          </p:nvPr>
        </p:nvSpPr>
        <p:spPr>
          <a:xfrm>
            <a:off x="5025455" y="1362074"/>
            <a:ext cx="6172200" cy="4518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C22DC9D-C5B2-477A-B989-C393AA540D7A}"/>
              </a:ext>
            </a:extLst>
          </p:cNvPr>
          <p:cNvSpPr>
            <a:spLocks noGrp="1"/>
          </p:cNvSpPr>
          <p:nvPr>
            <p:ph type="body" sz="half" idx="2"/>
          </p:nvPr>
        </p:nvSpPr>
        <p:spPr>
          <a:xfrm>
            <a:off x="839788" y="2962274"/>
            <a:ext cx="3932237" cy="29067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ECC7BE74-E501-409F-9A9F-028AE6C1E705}"/>
              </a:ext>
            </a:extLst>
          </p:cNvPr>
          <p:cNvPicPr>
            <a:picLocks noChangeAspect="1"/>
          </p:cNvPicPr>
          <p:nvPr userDrawn="1"/>
        </p:nvPicPr>
        <p:blipFill>
          <a:blip r:embed="rId2"/>
          <a:stretch>
            <a:fillRect/>
          </a:stretch>
        </p:blipFill>
        <p:spPr>
          <a:xfrm>
            <a:off x="381000" y="308010"/>
            <a:ext cx="1263273" cy="852381"/>
          </a:xfrm>
          <a:prstGeom prst="rect">
            <a:avLst/>
          </a:prstGeom>
        </p:spPr>
      </p:pic>
      <p:pic>
        <p:nvPicPr>
          <p:cNvPr id="9" name="Picture 8">
            <a:extLst>
              <a:ext uri="{FF2B5EF4-FFF2-40B4-BE49-F238E27FC236}">
                <a16:creationId xmlns:a16="http://schemas.microsoft.com/office/drawing/2014/main" id="{99C12E06-8E35-4B5A-8258-9291FC8A35ED}"/>
              </a:ext>
            </a:extLst>
          </p:cNvPr>
          <p:cNvPicPr>
            <a:picLocks noChangeAspect="1"/>
          </p:cNvPicPr>
          <p:nvPr userDrawn="1"/>
        </p:nvPicPr>
        <p:blipFill>
          <a:blip r:embed="rId3"/>
          <a:stretch>
            <a:fillRect/>
          </a:stretch>
        </p:blipFill>
        <p:spPr>
          <a:xfrm>
            <a:off x="10802063" y="6178497"/>
            <a:ext cx="791185" cy="437119"/>
          </a:xfrm>
          <a:prstGeom prst="rect">
            <a:avLst/>
          </a:prstGeom>
        </p:spPr>
      </p:pic>
      <p:cxnSp>
        <p:nvCxnSpPr>
          <p:cNvPr id="10" name="Straight Connector 9">
            <a:extLst>
              <a:ext uri="{FF2B5EF4-FFF2-40B4-BE49-F238E27FC236}">
                <a16:creationId xmlns:a16="http://schemas.microsoft.com/office/drawing/2014/main" id="{662E00D4-C47B-4542-BD35-C029B7EBCB2F}"/>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971972DF-6CB4-4B55-AD5D-B243620D50ED}"/>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247751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728D8-A0B2-4D44-8754-00A671EA5AEE}"/>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2415722D-8B4D-41D3-A0BF-E93490FC2D2D}"/>
              </a:ext>
            </a:extLst>
          </p:cNvPr>
          <p:cNvSpPr>
            <a:spLocks noGrp="1"/>
          </p:cNvSpPr>
          <p:nvPr>
            <p:ph type="body" orient="vert" idx="1"/>
          </p:nvPr>
        </p:nvSpPr>
        <p:spPr>
          <a:xfrm>
            <a:off x="838200" y="1825625"/>
            <a:ext cx="10515600" cy="40989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905300B-C2BB-4106-875D-1E7A9659AF6E}"/>
              </a:ext>
            </a:extLst>
          </p:cNvPr>
          <p:cNvPicPr>
            <a:picLocks noChangeAspect="1"/>
          </p:cNvPicPr>
          <p:nvPr userDrawn="1"/>
        </p:nvPicPr>
        <p:blipFill>
          <a:blip r:embed="rId2"/>
          <a:stretch>
            <a:fillRect/>
          </a:stretch>
        </p:blipFill>
        <p:spPr>
          <a:xfrm>
            <a:off x="381000" y="357294"/>
            <a:ext cx="1761897" cy="1188823"/>
          </a:xfrm>
          <a:prstGeom prst="rect">
            <a:avLst/>
          </a:prstGeom>
        </p:spPr>
      </p:pic>
      <p:pic>
        <p:nvPicPr>
          <p:cNvPr id="8" name="Picture 7">
            <a:extLst>
              <a:ext uri="{FF2B5EF4-FFF2-40B4-BE49-F238E27FC236}">
                <a16:creationId xmlns:a16="http://schemas.microsoft.com/office/drawing/2014/main" id="{2A883E12-98A8-4132-8E85-0020D352548D}"/>
              </a:ext>
            </a:extLst>
          </p:cNvPr>
          <p:cNvPicPr>
            <a:picLocks noChangeAspect="1"/>
          </p:cNvPicPr>
          <p:nvPr userDrawn="1"/>
        </p:nvPicPr>
        <p:blipFill>
          <a:blip r:embed="rId3"/>
          <a:stretch>
            <a:fillRect/>
          </a:stretch>
        </p:blipFill>
        <p:spPr>
          <a:xfrm>
            <a:off x="10802063" y="6178497"/>
            <a:ext cx="1103472" cy="609653"/>
          </a:xfrm>
          <a:prstGeom prst="rect">
            <a:avLst/>
          </a:prstGeom>
        </p:spPr>
      </p:pic>
      <p:cxnSp>
        <p:nvCxnSpPr>
          <p:cNvPr id="9" name="Straight Connector 8">
            <a:extLst>
              <a:ext uri="{FF2B5EF4-FFF2-40B4-BE49-F238E27FC236}">
                <a16:creationId xmlns:a16="http://schemas.microsoft.com/office/drawing/2014/main" id="{FD5D07AC-1EF3-493C-9349-D31D8A08939B}"/>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586584E7-C226-47FD-9680-C978E67CD376}"/>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417150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24244-2D89-4ACF-A042-A2F73EEBA38A}"/>
              </a:ext>
            </a:extLst>
          </p:cNvPr>
          <p:cNvSpPr>
            <a:spLocks noGrp="1"/>
          </p:cNvSpPr>
          <p:nvPr>
            <p:ph type="title" orient="vert" hasCustomPrompt="1"/>
          </p:nvPr>
        </p:nvSpPr>
        <p:spPr>
          <a:xfrm>
            <a:off x="8724900" y="1743075"/>
            <a:ext cx="2628900" cy="368616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5A52B5-AAC4-4FA7-A711-FF2132D9252D}"/>
              </a:ext>
            </a:extLst>
          </p:cNvPr>
          <p:cNvSpPr>
            <a:spLocks noGrp="1"/>
          </p:cNvSpPr>
          <p:nvPr>
            <p:ph type="body" orient="vert" idx="1"/>
          </p:nvPr>
        </p:nvSpPr>
        <p:spPr>
          <a:xfrm>
            <a:off x="838200" y="1733550"/>
            <a:ext cx="7734300" cy="43957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5B94278-3B0A-4CCA-8602-D310B1439B3B}"/>
              </a:ext>
            </a:extLst>
          </p:cNvPr>
          <p:cNvCxnSpPr>
            <a:cxnSpLocks/>
          </p:cNvCxnSpPr>
          <p:nvPr userDrawn="1"/>
        </p:nvCxnSpPr>
        <p:spPr>
          <a:xfrm>
            <a:off x="2320646" y="920262"/>
            <a:ext cx="9033154" cy="0"/>
          </a:xfrm>
          <a:prstGeom prst="line">
            <a:avLst/>
          </a:prstGeom>
          <a:ln w="127000">
            <a:solidFill>
              <a:srgbClr val="D3472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BBF4325-B85A-4618-8E3E-3BA1E707F3E2}"/>
              </a:ext>
            </a:extLst>
          </p:cNvPr>
          <p:cNvPicPr>
            <a:picLocks noChangeAspect="1"/>
          </p:cNvPicPr>
          <p:nvPr userDrawn="1"/>
        </p:nvPicPr>
        <p:blipFill>
          <a:blip r:embed="rId2"/>
          <a:stretch>
            <a:fillRect/>
          </a:stretch>
        </p:blipFill>
        <p:spPr>
          <a:xfrm>
            <a:off x="381000" y="325850"/>
            <a:ext cx="1761897" cy="1188823"/>
          </a:xfrm>
          <a:prstGeom prst="rect">
            <a:avLst/>
          </a:prstGeom>
        </p:spPr>
      </p:pic>
      <p:pic>
        <p:nvPicPr>
          <p:cNvPr id="9" name="Picture 8">
            <a:extLst>
              <a:ext uri="{FF2B5EF4-FFF2-40B4-BE49-F238E27FC236}">
                <a16:creationId xmlns:a16="http://schemas.microsoft.com/office/drawing/2014/main" id="{45F6975B-A290-4B0D-95FA-6DE284B05CBD}"/>
              </a:ext>
            </a:extLst>
          </p:cNvPr>
          <p:cNvPicPr>
            <a:picLocks noChangeAspect="1"/>
          </p:cNvPicPr>
          <p:nvPr userDrawn="1"/>
        </p:nvPicPr>
        <p:blipFill>
          <a:blip r:embed="rId3"/>
          <a:stretch>
            <a:fillRect/>
          </a:stretch>
        </p:blipFill>
        <p:spPr>
          <a:xfrm>
            <a:off x="10802063" y="6178497"/>
            <a:ext cx="1103472" cy="609653"/>
          </a:xfrm>
          <a:prstGeom prst="rect">
            <a:avLst/>
          </a:prstGeom>
        </p:spPr>
      </p:pic>
      <p:cxnSp>
        <p:nvCxnSpPr>
          <p:cNvPr id="10" name="Straight Connector 9">
            <a:extLst>
              <a:ext uri="{FF2B5EF4-FFF2-40B4-BE49-F238E27FC236}">
                <a16:creationId xmlns:a16="http://schemas.microsoft.com/office/drawing/2014/main" id="{DBE80AEC-8F70-436D-9BA0-54541B8C2501}"/>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6EA70F33-5B48-441E-B6B4-8E63C7F51F35}"/>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1036348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he En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D3B876-1A85-4BFF-8D6A-D839056188C4}"/>
              </a:ext>
            </a:extLst>
          </p:cNvPr>
          <p:cNvPicPr>
            <a:picLocks noChangeAspect="1"/>
          </p:cNvPicPr>
          <p:nvPr userDrawn="1"/>
        </p:nvPicPr>
        <p:blipFill>
          <a:blip r:embed="rId2"/>
          <a:stretch>
            <a:fillRect/>
          </a:stretch>
        </p:blipFill>
        <p:spPr>
          <a:xfrm>
            <a:off x="3968311" y="2304190"/>
            <a:ext cx="4255377" cy="2249619"/>
          </a:xfrm>
          <a:prstGeom prst="rect">
            <a:avLst/>
          </a:prstGeom>
        </p:spPr>
      </p:pic>
      <p:cxnSp>
        <p:nvCxnSpPr>
          <p:cNvPr id="6" name="Straight Connector 5">
            <a:extLst>
              <a:ext uri="{FF2B5EF4-FFF2-40B4-BE49-F238E27FC236}">
                <a16:creationId xmlns:a16="http://schemas.microsoft.com/office/drawing/2014/main" id="{E19EF3FD-9B92-475E-A32B-089775AC23B4}"/>
              </a:ext>
            </a:extLst>
          </p:cNvPr>
          <p:cNvCxnSpPr>
            <a:cxnSpLocks/>
          </p:cNvCxnSpPr>
          <p:nvPr userDrawn="1"/>
        </p:nvCxnSpPr>
        <p:spPr>
          <a:xfrm>
            <a:off x="381000" y="6549989"/>
            <a:ext cx="11439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3F386D-BD04-4586-8E10-3D8CAAEEA998}"/>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164976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he End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753C0C-E801-4A43-B005-565BBAAF1357}"/>
              </a:ext>
            </a:extLst>
          </p:cNvPr>
          <p:cNvPicPr/>
          <p:nvPr userDrawn="1"/>
        </p:nvPicPr>
        <p:blipFill rotWithShape="1">
          <a:blip r:embed="rId2" cstate="print">
            <a:extLst>
              <a:ext uri="{28A0092B-C50C-407E-A947-70E740481C1C}">
                <a14:useLocalDpi xmlns:a14="http://schemas.microsoft.com/office/drawing/2010/main" val="0"/>
              </a:ext>
            </a:extLst>
          </a:blip>
          <a:srcRect l="10696" t="17022" r="7308" b="16661"/>
          <a:stretch/>
        </p:blipFill>
        <p:spPr bwMode="auto">
          <a:xfrm>
            <a:off x="1933575" y="2352675"/>
            <a:ext cx="8324850" cy="2152650"/>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2CBC8403-B0C0-4784-A311-01653B6755A9}"/>
              </a:ext>
            </a:extLst>
          </p:cNvPr>
          <p:cNvCxnSpPr>
            <a:cxnSpLocks/>
          </p:cNvCxnSpPr>
          <p:nvPr userDrawn="1"/>
        </p:nvCxnSpPr>
        <p:spPr>
          <a:xfrm>
            <a:off x="381000" y="6549989"/>
            <a:ext cx="1142047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E4638F5-9BB9-4A66-B0DF-E3CCA537EBEC}"/>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1510829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he End UC">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753C0C-E801-4A43-B005-565BBAAF1357}"/>
              </a:ext>
            </a:extLst>
          </p:cNvPr>
          <p:cNvPicPr/>
          <p:nvPr userDrawn="1"/>
        </p:nvPicPr>
        <p:blipFill>
          <a:blip r:embed="rId2">
            <a:extLst>
              <a:ext uri="{28A0092B-C50C-407E-A947-70E740481C1C}">
                <a14:useLocalDpi xmlns:a14="http://schemas.microsoft.com/office/drawing/2010/main" val="0"/>
              </a:ext>
            </a:extLst>
          </a:blip>
          <a:stretch>
            <a:fillRect/>
          </a:stretch>
        </p:blipFill>
        <p:spPr bwMode="auto">
          <a:xfrm>
            <a:off x="2081459" y="2352675"/>
            <a:ext cx="8029081" cy="2152650"/>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2CBC8403-B0C0-4784-A311-01653B6755A9}"/>
              </a:ext>
            </a:extLst>
          </p:cNvPr>
          <p:cNvCxnSpPr>
            <a:cxnSpLocks/>
          </p:cNvCxnSpPr>
          <p:nvPr userDrawn="1"/>
        </p:nvCxnSpPr>
        <p:spPr>
          <a:xfrm>
            <a:off x="381000" y="6549989"/>
            <a:ext cx="1142047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7E4638F5-9BB9-4A66-B0DF-E3CCA537EBEC}"/>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2106292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with text 3 column layout">
    <p:spTree>
      <p:nvGrpSpPr>
        <p:cNvPr id="1" name=""/>
        <p:cNvGrpSpPr/>
        <p:nvPr/>
      </p:nvGrpSpPr>
      <p:grpSpPr>
        <a:xfrm>
          <a:off x="0" y="0"/>
          <a:ext cx="0" cy="0"/>
          <a:chOff x="0" y="0"/>
          <a:chExt cx="0" cy="0"/>
        </a:xfrm>
      </p:grpSpPr>
      <p:sp>
        <p:nvSpPr>
          <p:cNvPr id="9" name="Chart Placeholder 6">
            <a:extLst>
              <a:ext uri="{FF2B5EF4-FFF2-40B4-BE49-F238E27FC236}">
                <a16:creationId xmlns:a16="http://schemas.microsoft.com/office/drawing/2014/main" id="{EB148409-4FE8-4B10-B2EB-8A7FD909023F}"/>
              </a:ext>
            </a:extLst>
          </p:cNvPr>
          <p:cNvSpPr>
            <a:spLocks noGrp="1"/>
          </p:cNvSpPr>
          <p:nvPr>
            <p:ph type="chart" sz="quarter" idx="21"/>
          </p:nvPr>
        </p:nvSpPr>
        <p:spPr>
          <a:xfrm>
            <a:off x="455997" y="1661578"/>
            <a:ext cx="3618377" cy="3534843"/>
          </a:xfrm>
          <a:prstGeom prst="rect">
            <a:avLst/>
          </a:prstGeom>
        </p:spPr>
        <p:txBody>
          <a:bodyPr anchor="ctr">
            <a:noAutofit/>
          </a:bodyPr>
          <a:lstStyle>
            <a:lvl1pPr marL="0" indent="0" algn="ctr">
              <a:buNone/>
              <a:defRPr sz="2307">
                <a:gradFill>
                  <a:gsLst>
                    <a:gs pos="0">
                      <a:schemeClr val="accent4"/>
                    </a:gs>
                    <a:gs pos="74000">
                      <a:schemeClr val="accent4"/>
                    </a:gs>
                  </a:gsLst>
                  <a:lin ang="5400000" scaled="1"/>
                </a:gradFill>
              </a:defRPr>
            </a:lvl1pPr>
          </a:lstStyle>
          <a:p>
            <a:r>
              <a:rPr lang="en-US" dirty="0"/>
              <a:t>Click icon to add chart</a:t>
            </a:r>
          </a:p>
        </p:txBody>
      </p:sp>
      <p:sp>
        <p:nvSpPr>
          <p:cNvPr id="16" name="Chart Placeholder 6">
            <a:extLst>
              <a:ext uri="{FF2B5EF4-FFF2-40B4-BE49-F238E27FC236}">
                <a16:creationId xmlns:a16="http://schemas.microsoft.com/office/drawing/2014/main" id="{F86242FA-AC19-4272-BB8F-CF84CFA84BE1}"/>
              </a:ext>
            </a:extLst>
          </p:cNvPr>
          <p:cNvSpPr>
            <a:spLocks noGrp="1"/>
          </p:cNvSpPr>
          <p:nvPr>
            <p:ph type="chart" sz="quarter" idx="22"/>
          </p:nvPr>
        </p:nvSpPr>
        <p:spPr>
          <a:xfrm>
            <a:off x="4303153" y="1661578"/>
            <a:ext cx="3607487" cy="3534843"/>
          </a:xfrm>
          <a:prstGeom prst="rect">
            <a:avLst/>
          </a:prstGeom>
        </p:spPr>
        <p:txBody>
          <a:bodyPr anchor="ctr">
            <a:noAutofit/>
          </a:bodyPr>
          <a:lstStyle>
            <a:lvl1pPr marL="0" indent="0" algn="ctr">
              <a:buNone/>
              <a:defRPr sz="2307">
                <a:gradFill>
                  <a:gsLst>
                    <a:gs pos="0">
                      <a:schemeClr val="accent4"/>
                    </a:gs>
                    <a:gs pos="74000">
                      <a:schemeClr val="accent4"/>
                    </a:gs>
                  </a:gsLst>
                  <a:lin ang="5400000" scaled="1"/>
                </a:gradFill>
              </a:defRPr>
            </a:lvl1pPr>
          </a:lstStyle>
          <a:p>
            <a:r>
              <a:rPr lang="en-US" dirty="0"/>
              <a:t>Click icon to add chart</a:t>
            </a:r>
          </a:p>
        </p:txBody>
      </p:sp>
      <p:sp>
        <p:nvSpPr>
          <p:cNvPr id="17" name="Chart Placeholder 6">
            <a:extLst>
              <a:ext uri="{FF2B5EF4-FFF2-40B4-BE49-F238E27FC236}">
                <a16:creationId xmlns:a16="http://schemas.microsoft.com/office/drawing/2014/main" id="{9BEBC7EC-2B06-4BD3-9326-CC056079E0E3}"/>
              </a:ext>
            </a:extLst>
          </p:cNvPr>
          <p:cNvSpPr>
            <a:spLocks noGrp="1"/>
          </p:cNvSpPr>
          <p:nvPr>
            <p:ph type="chart" sz="quarter" idx="23"/>
          </p:nvPr>
        </p:nvSpPr>
        <p:spPr>
          <a:xfrm>
            <a:off x="8139413" y="1661578"/>
            <a:ext cx="3623051" cy="3534843"/>
          </a:xfrm>
          <a:prstGeom prst="rect">
            <a:avLst/>
          </a:prstGeom>
        </p:spPr>
        <p:txBody>
          <a:bodyPr anchor="ctr">
            <a:noAutofit/>
          </a:bodyPr>
          <a:lstStyle>
            <a:lvl1pPr marL="0" indent="0" algn="ctr">
              <a:buNone/>
              <a:defRPr sz="2307">
                <a:gradFill>
                  <a:gsLst>
                    <a:gs pos="0">
                      <a:schemeClr val="accent4"/>
                    </a:gs>
                    <a:gs pos="74000">
                      <a:schemeClr val="accent4"/>
                    </a:gs>
                  </a:gsLst>
                  <a:lin ang="5400000" scaled="1"/>
                </a:gradFill>
              </a:defRPr>
            </a:lvl1pPr>
          </a:lstStyle>
          <a:p>
            <a:r>
              <a:rPr lang="en-US" dirty="0"/>
              <a:t>Click icon to add chart</a:t>
            </a:r>
          </a:p>
        </p:txBody>
      </p:sp>
      <p:sp>
        <p:nvSpPr>
          <p:cNvPr id="18" name="Text Placeholder 11">
            <a:extLst>
              <a:ext uri="{FF2B5EF4-FFF2-40B4-BE49-F238E27FC236}">
                <a16:creationId xmlns:a16="http://schemas.microsoft.com/office/drawing/2014/main" id="{77141BE3-040B-42C5-8A05-07CA38B6404F}"/>
              </a:ext>
            </a:extLst>
          </p:cNvPr>
          <p:cNvSpPr>
            <a:spLocks noGrp="1"/>
          </p:cNvSpPr>
          <p:nvPr>
            <p:ph type="body" sz="quarter" idx="26" hasCustomPrompt="1"/>
          </p:nvPr>
        </p:nvSpPr>
        <p:spPr>
          <a:xfrm>
            <a:off x="455997" y="5220145"/>
            <a:ext cx="3714871" cy="331568"/>
          </a:xfrm>
        </p:spPr>
        <p:txBody>
          <a:bodyPr/>
          <a:lstStyle>
            <a:lvl5pPr marL="1201738" indent="0">
              <a:buNone/>
              <a:defRPr/>
            </a:lvl5pPr>
          </a:lstStyle>
          <a:p>
            <a:pPr lvl="4"/>
            <a:r>
              <a:rPr lang="en-US" dirty="0"/>
              <a:t>Fifth level</a:t>
            </a:r>
          </a:p>
        </p:txBody>
      </p:sp>
      <p:sp>
        <p:nvSpPr>
          <p:cNvPr id="19" name="Text Placeholder 11">
            <a:extLst>
              <a:ext uri="{FF2B5EF4-FFF2-40B4-BE49-F238E27FC236}">
                <a16:creationId xmlns:a16="http://schemas.microsoft.com/office/drawing/2014/main" id="{C405935F-FA0C-499E-9DC3-E66B9D42BA6C}"/>
              </a:ext>
            </a:extLst>
          </p:cNvPr>
          <p:cNvSpPr>
            <a:spLocks noGrp="1"/>
          </p:cNvSpPr>
          <p:nvPr>
            <p:ph type="body" sz="quarter" idx="27" hasCustomPrompt="1"/>
          </p:nvPr>
        </p:nvSpPr>
        <p:spPr>
          <a:xfrm>
            <a:off x="4303153" y="5220145"/>
            <a:ext cx="3711199" cy="331568"/>
          </a:xfrm>
        </p:spPr>
        <p:txBody>
          <a:bodyPr/>
          <a:lstStyle>
            <a:lvl5pPr marL="1201738" indent="0">
              <a:buNone/>
              <a:defRPr/>
            </a:lvl5pPr>
          </a:lstStyle>
          <a:p>
            <a:pPr lvl="4"/>
            <a:r>
              <a:rPr lang="en-US" dirty="0"/>
              <a:t>Fifth level</a:t>
            </a:r>
          </a:p>
        </p:txBody>
      </p:sp>
      <p:sp>
        <p:nvSpPr>
          <p:cNvPr id="20" name="Text Placeholder 11">
            <a:extLst>
              <a:ext uri="{FF2B5EF4-FFF2-40B4-BE49-F238E27FC236}">
                <a16:creationId xmlns:a16="http://schemas.microsoft.com/office/drawing/2014/main" id="{44A80A56-F490-4D43-91AB-36E97F0DD52B}"/>
              </a:ext>
            </a:extLst>
          </p:cNvPr>
          <p:cNvSpPr>
            <a:spLocks noGrp="1"/>
          </p:cNvSpPr>
          <p:nvPr>
            <p:ph type="body" sz="quarter" idx="28" hasCustomPrompt="1"/>
          </p:nvPr>
        </p:nvSpPr>
        <p:spPr>
          <a:xfrm>
            <a:off x="8139413" y="5220145"/>
            <a:ext cx="3711199" cy="331568"/>
          </a:xfrm>
        </p:spPr>
        <p:txBody>
          <a:bodyPr/>
          <a:lstStyle>
            <a:lvl5pPr marL="1201738" indent="0">
              <a:buNone/>
              <a:defRPr/>
            </a:lvl5pPr>
          </a:lstStyle>
          <a:p>
            <a:pPr lvl="4"/>
            <a:r>
              <a:rPr lang="en-US" dirty="0"/>
              <a:t>Fifth level</a:t>
            </a:r>
          </a:p>
        </p:txBody>
      </p:sp>
      <p:sp>
        <p:nvSpPr>
          <p:cNvPr id="10" name="Title 9">
            <a:extLst>
              <a:ext uri="{FF2B5EF4-FFF2-40B4-BE49-F238E27FC236}">
                <a16:creationId xmlns:a16="http://schemas.microsoft.com/office/drawing/2014/main" id="{766DE796-5159-4D63-993B-D8FF09BF7B7D}"/>
              </a:ext>
            </a:extLst>
          </p:cNvPr>
          <p:cNvSpPr txBox="1">
            <a:spLocks/>
          </p:cNvSpPr>
          <p:nvPr userDrawn="1"/>
        </p:nvSpPr>
        <p:spPr>
          <a:xfrm>
            <a:off x="343942" y="365129"/>
            <a:ext cx="10515600" cy="941157"/>
          </a:xfrm>
          <a:prstGeom prst="rect">
            <a:avLst/>
          </a:prstGeom>
        </p:spPr>
        <p:txBody>
          <a:bodyPr vert="horz" lIns="91440" tIns="45720" rIns="91440" bIns="45720" rtlCol="0" anchor="b">
            <a:noAutofit/>
          </a:bodyPr>
          <a:lstStyle>
            <a:lvl1pPr algn="l" defTabSz="914423" rtl="0" eaLnBrk="1" latinLnBrk="0" hangingPunct="1">
              <a:lnSpc>
                <a:spcPct val="90000"/>
              </a:lnSpc>
              <a:spcBef>
                <a:spcPct val="0"/>
              </a:spcBef>
              <a:buNone/>
              <a:defRPr lang="en-US" sz="3600" b="1" i="0" kern="1200" cap="all" spc="50" baseline="0" dirty="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sz="4400" b="0" dirty="0">
                <a:latin typeface="Segoe UI" panose="020B0502040204020203" pitchFamily="34" charset="0"/>
                <a:cs typeface="Segoe UI" panose="020B0502040204020203" pitchFamily="34" charset="0"/>
              </a:rPr>
              <a:t>Chart examples</a:t>
            </a:r>
          </a:p>
        </p:txBody>
      </p:sp>
      <p:cxnSp>
        <p:nvCxnSpPr>
          <p:cNvPr id="11" name="Straight Connector 10">
            <a:extLst>
              <a:ext uri="{FF2B5EF4-FFF2-40B4-BE49-F238E27FC236}">
                <a16:creationId xmlns:a16="http://schemas.microsoft.com/office/drawing/2014/main" id="{E798141A-92D1-4244-A898-33EC7F0ECA24}"/>
              </a:ext>
            </a:extLst>
          </p:cNvPr>
          <p:cNvCxnSpPr>
            <a:cxnSpLocks/>
          </p:cNvCxnSpPr>
          <p:nvPr userDrawn="1"/>
        </p:nvCxnSpPr>
        <p:spPr>
          <a:xfrm>
            <a:off x="381000" y="6549989"/>
            <a:ext cx="1142047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7F9B977-AFDB-4A12-B74A-A35F972E1CF3}"/>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58504830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hree column text">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54DBBEF8-009C-4BE0-9D18-16ECF300634D}"/>
              </a:ext>
            </a:extLst>
          </p:cNvPr>
          <p:cNvSpPr>
            <a:spLocks noGrp="1"/>
          </p:cNvSpPr>
          <p:nvPr>
            <p:ph type="body" sz="quarter" idx="17"/>
          </p:nvPr>
        </p:nvSpPr>
        <p:spPr>
          <a:xfrm>
            <a:off x="343942" y="1760513"/>
            <a:ext cx="3341091" cy="386938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a:extLst>
              <a:ext uri="{FF2B5EF4-FFF2-40B4-BE49-F238E27FC236}">
                <a16:creationId xmlns:a16="http://schemas.microsoft.com/office/drawing/2014/main" id="{B8FC0271-1041-4E10-A525-3AAD4809D6DE}"/>
              </a:ext>
            </a:extLst>
          </p:cNvPr>
          <p:cNvSpPr>
            <a:spLocks noGrp="1"/>
          </p:cNvSpPr>
          <p:nvPr>
            <p:ph type="body" sz="quarter" idx="18"/>
          </p:nvPr>
        </p:nvSpPr>
        <p:spPr>
          <a:xfrm>
            <a:off x="4425455" y="1760513"/>
            <a:ext cx="3341091" cy="3869380"/>
          </a:xfrm>
        </p:spPr>
        <p:txBody>
          <a:bodyPr/>
          <a:lstStyle>
            <a:lvl1pPr marL="457200" indent="-457200">
              <a:buFontTx/>
              <a:buBlip>
                <a:blip r:embed="rId2"/>
              </a:buBlip>
              <a:defRPr/>
            </a:lvl1pPr>
            <a:lvl3pPr>
              <a:tabLst>
                <a:tab pos="169629" algn="l"/>
                <a:tab pos="339257"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9AFB8DDE-9A18-4AFB-B092-5B1340961B5A}"/>
              </a:ext>
            </a:extLst>
          </p:cNvPr>
          <p:cNvSpPr>
            <a:spLocks noGrp="1"/>
          </p:cNvSpPr>
          <p:nvPr>
            <p:ph type="body" sz="quarter" idx="19"/>
          </p:nvPr>
        </p:nvSpPr>
        <p:spPr>
          <a:xfrm>
            <a:off x="8506968" y="1760513"/>
            <a:ext cx="3341092" cy="3869380"/>
          </a:xfrm>
        </p:spPr>
        <p:txBody>
          <a:bodyPr/>
          <a:lstStyle>
            <a:lvl1pPr marL="457200" indent="-457200">
              <a:buFontTx/>
              <a:buBlip>
                <a:blip r:embed="rId2"/>
              </a:buBlip>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F804130C-9D7C-4BF3-BC1B-45592CC644F1}"/>
              </a:ext>
            </a:extLst>
          </p:cNvPr>
          <p:cNvSpPr>
            <a:spLocks noGrp="1"/>
          </p:cNvSpPr>
          <p:nvPr>
            <p:ph type="title" hasCustomPrompt="1"/>
          </p:nvPr>
        </p:nvSpPr>
        <p:spPr>
          <a:xfrm>
            <a:off x="343942" y="365129"/>
            <a:ext cx="11504118" cy="941157"/>
          </a:xfrm>
        </p:spPr>
        <p:txBody>
          <a:bodyPr/>
          <a:lstStyle>
            <a:lvl1pPr algn="l">
              <a:defRPr/>
            </a:lvl1pPr>
          </a:lstStyle>
          <a:p>
            <a:r>
              <a:rPr lang="en-US" dirty="0"/>
              <a:t>THREE PILLARS</a:t>
            </a:r>
          </a:p>
        </p:txBody>
      </p:sp>
      <p:cxnSp>
        <p:nvCxnSpPr>
          <p:cNvPr id="7" name="Straight Connector 6">
            <a:extLst>
              <a:ext uri="{FF2B5EF4-FFF2-40B4-BE49-F238E27FC236}">
                <a16:creationId xmlns:a16="http://schemas.microsoft.com/office/drawing/2014/main" id="{320806CC-6528-4EF0-BBEA-B4FB537512B9}"/>
              </a:ext>
            </a:extLst>
          </p:cNvPr>
          <p:cNvCxnSpPr>
            <a:cxnSpLocks/>
          </p:cNvCxnSpPr>
          <p:nvPr userDrawn="1"/>
        </p:nvCxnSpPr>
        <p:spPr>
          <a:xfrm>
            <a:off x="381000" y="6549989"/>
            <a:ext cx="1142047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8873062C-4EF0-4E69-A318-52F5531C6295}"/>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6325134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ree column text">
    <p:spTree>
      <p:nvGrpSpPr>
        <p:cNvPr id="1" name=""/>
        <p:cNvGrpSpPr/>
        <p:nvPr/>
      </p:nvGrpSpPr>
      <p:grpSpPr>
        <a:xfrm>
          <a:off x="0" y="0"/>
          <a:ext cx="0" cy="0"/>
          <a:chOff x="0" y="0"/>
          <a:chExt cx="0" cy="0"/>
        </a:xfrm>
      </p:grpSpPr>
      <p:sp>
        <p:nvSpPr>
          <p:cNvPr id="13" name="Text Placeholder 11">
            <a:extLst>
              <a:ext uri="{FF2B5EF4-FFF2-40B4-BE49-F238E27FC236}">
                <a16:creationId xmlns:a16="http://schemas.microsoft.com/office/drawing/2014/main" id="{54DBBEF8-009C-4BE0-9D18-16ECF300634D}"/>
              </a:ext>
            </a:extLst>
          </p:cNvPr>
          <p:cNvSpPr>
            <a:spLocks noGrp="1"/>
          </p:cNvSpPr>
          <p:nvPr>
            <p:ph type="body" sz="quarter" idx="17"/>
          </p:nvPr>
        </p:nvSpPr>
        <p:spPr>
          <a:xfrm>
            <a:off x="343941" y="1764839"/>
            <a:ext cx="3714871" cy="425382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buFontTx/>
              <a:buBlip>
                <a:blip r:embed="rId2"/>
              </a:buBlip>
            </a:pPr>
            <a:r>
              <a:rPr lang="en-US"/>
              <a:t>Click to edit Master text styles</a:t>
            </a:r>
          </a:p>
          <a:p>
            <a:pPr lvl="1">
              <a:buFontTx/>
              <a:buBlip>
                <a:blip r:embed="rId2"/>
              </a:buBlip>
            </a:pPr>
            <a:r>
              <a:rPr lang="en-US"/>
              <a:t>Second level</a:t>
            </a:r>
          </a:p>
          <a:p>
            <a:pPr lvl="2">
              <a:buFontTx/>
              <a:buBlip>
                <a:blip r:embed="rId2"/>
              </a:buBlip>
            </a:pPr>
            <a:r>
              <a:rPr lang="en-US"/>
              <a:t>Third level</a:t>
            </a:r>
          </a:p>
          <a:p>
            <a:pPr lvl="3">
              <a:buFontTx/>
              <a:buBlip>
                <a:blip r:embed="rId2"/>
              </a:buBlip>
            </a:pPr>
            <a:r>
              <a:rPr lang="en-US"/>
              <a:t>Fourth level</a:t>
            </a:r>
          </a:p>
          <a:p>
            <a:pPr lvl="4">
              <a:buFontTx/>
              <a:buBlip>
                <a:blip r:embed="rId2"/>
              </a:buBlip>
            </a:pPr>
            <a:r>
              <a:rPr lang="en-US"/>
              <a:t>Fifth level</a:t>
            </a:r>
            <a:endParaRPr lang="en-US" dirty="0"/>
          </a:p>
        </p:txBody>
      </p:sp>
      <p:sp>
        <p:nvSpPr>
          <p:cNvPr id="15" name="Text Placeholder 11">
            <a:extLst>
              <a:ext uri="{FF2B5EF4-FFF2-40B4-BE49-F238E27FC236}">
                <a16:creationId xmlns:a16="http://schemas.microsoft.com/office/drawing/2014/main" id="{B8FC0271-1041-4E10-A525-3AAD4809D6DE}"/>
              </a:ext>
            </a:extLst>
          </p:cNvPr>
          <p:cNvSpPr>
            <a:spLocks noGrp="1"/>
          </p:cNvSpPr>
          <p:nvPr>
            <p:ph type="body" sz="quarter" idx="18"/>
          </p:nvPr>
        </p:nvSpPr>
        <p:spPr>
          <a:xfrm>
            <a:off x="4206037" y="1764839"/>
            <a:ext cx="3711199" cy="4253824"/>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buFontTx/>
              <a:buBlip>
                <a:blip r:embed="rId2"/>
              </a:buBlip>
            </a:pPr>
            <a:r>
              <a:rPr lang="en-US"/>
              <a:t>Click to edit Master text styles</a:t>
            </a:r>
          </a:p>
          <a:p>
            <a:pPr lvl="1">
              <a:buFontTx/>
              <a:buBlip>
                <a:blip r:embed="rId2"/>
              </a:buBlip>
            </a:pPr>
            <a:r>
              <a:rPr lang="en-US"/>
              <a:t>Second level</a:t>
            </a:r>
          </a:p>
          <a:p>
            <a:pPr lvl="2">
              <a:buFontTx/>
              <a:buBlip>
                <a:blip r:embed="rId2"/>
              </a:buBlip>
            </a:pPr>
            <a:r>
              <a:rPr lang="en-US"/>
              <a:t>Third level</a:t>
            </a:r>
          </a:p>
          <a:p>
            <a:pPr lvl="3">
              <a:buFontTx/>
              <a:buBlip>
                <a:blip r:embed="rId2"/>
              </a:buBlip>
            </a:pPr>
            <a:r>
              <a:rPr lang="en-US"/>
              <a:t>Fourth level</a:t>
            </a:r>
          </a:p>
          <a:p>
            <a:pPr lvl="4">
              <a:buFontTx/>
              <a:buBlip>
                <a:blip r:embed="rId2"/>
              </a:buBlip>
            </a:pPr>
            <a:r>
              <a:rPr lang="en-US"/>
              <a:t>Fifth level</a:t>
            </a:r>
            <a:endParaRPr lang="en-US" dirty="0"/>
          </a:p>
        </p:txBody>
      </p:sp>
      <p:sp>
        <p:nvSpPr>
          <p:cNvPr id="16" name="Text Placeholder 11">
            <a:extLst>
              <a:ext uri="{FF2B5EF4-FFF2-40B4-BE49-F238E27FC236}">
                <a16:creationId xmlns:a16="http://schemas.microsoft.com/office/drawing/2014/main" id="{9AFB8DDE-9A18-4AFB-B092-5B1340961B5A}"/>
              </a:ext>
            </a:extLst>
          </p:cNvPr>
          <p:cNvSpPr>
            <a:spLocks noGrp="1"/>
          </p:cNvSpPr>
          <p:nvPr>
            <p:ph type="body" sz="quarter" idx="19"/>
          </p:nvPr>
        </p:nvSpPr>
        <p:spPr>
          <a:xfrm>
            <a:off x="8059168" y="1764839"/>
            <a:ext cx="3711199" cy="4253824"/>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buFontTx/>
              <a:buBlip>
                <a:blip r:embed="rId2"/>
              </a:buBlip>
            </a:pPr>
            <a:r>
              <a:rPr lang="en-US"/>
              <a:t>Click to edit Master text styles</a:t>
            </a:r>
          </a:p>
          <a:p>
            <a:pPr lvl="1">
              <a:buFontTx/>
              <a:buBlip>
                <a:blip r:embed="rId2"/>
              </a:buBlip>
            </a:pPr>
            <a:r>
              <a:rPr lang="en-US"/>
              <a:t>Second level</a:t>
            </a:r>
          </a:p>
          <a:p>
            <a:pPr lvl="2">
              <a:buFontTx/>
              <a:buBlip>
                <a:blip r:embed="rId2"/>
              </a:buBlip>
            </a:pPr>
            <a:r>
              <a:rPr lang="en-US"/>
              <a:t>Third level</a:t>
            </a:r>
          </a:p>
          <a:p>
            <a:pPr lvl="3">
              <a:buFontTx/>
              <a:buBlip>
                <a:blip r:embed="rId2"/>
              </a:buBlip>
            </a:pPr>
            <a:r>
              <a:rPr lang="en-US"/>
              <a:t>Fourth level</a:t>
            </a:r>
          </a:p>
          <a:p>
            <a:pPr lvl="4">
              <a:buFontTx/>
              <a:buBlip>
                <a:blip r:embed="rId2"/>
              </a:buBlip>
            </a:pPr>
            <a:r>
              <a:rPr lang="en-US"/>
              <a:t>Fifth level</a:t>
            </a:r>
            <a:endParaRPr lang="en-US" dirty="0"/>
          </a:p>
        </p:txBody>
      </p:sp>
      <p:sp>
        <p:nvSpPr>
          <p:cNvPr id="10" name="Title 9">
            <a:extLst>
              <a:ext uri="{FF2B5EF4-FFF2-40B4-BE49-F238E27FC236}">
                <a16:creationId xmlns:a16="http://schemas.microsoft.com/office/drawing/2014/main" id="{F804130C-9D7C-4BF3-BC1B-45592CC644F1}"/>
              </a:ext>
            </a:extLst>
          </p:cNvPr>
          <p:cNvSpPr>
            <a:spLocks noGrp="1"/>
          </p:cNvSpPr>
          <p:nvPr>
            <p:ph type="title" hasCustomPrompt="1"/>
          </p:nvPr>
        </p:nvSpPr>
        <p:spPr>
          <a:xfrm>
            <a:off x="343942" y="365129"/>
            <a:ext cx="11420474" cy="941157"/>
          </a:xfrm>
        </p:spPr>
        <p:txBody>
          <a:bodyPr/>
          <a:lstStyle>
            <a:lvl1pPr algn="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813BDC5E-DD2C-4A8F-8A21-49A0414F789B}"/>
              </a:ext>
            </a:extLst>
          </p:cNvPr>
          <p:cNvCxnSpPr>
            <a:cxnSpLocks/>
          </p:cNvCxnSpPr>
          <p:nvPr userDrawn="1"/>
        </p:nvCxnSpPr>
        <p:spPr>
          <a:xfrm>
            <a:off x="381000" y="6549989"/>
            <a:ext cx="1142047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80FDF38-EEA8-4EA3-9F24-4D95E9F00E1B}"/>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362694223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ck">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F6E152E-7D8E-4E31-81D0-D7F9B1198B54}"/>
              </a:ext>
            </a:extLst>
          </p:cNvPr>
          <p:cNvSpPr>
            <a:spLocks noGrp="1"/>
          </p:cNvSpPr>
          <p:nvPr>
            <p:ph type="pic" sz="quarter" idx="10"/>
          </p:nvPr>
        </p:nvSpPr>
        <p:spPr>
          <a:xfrm>
            <a:off x="0" y="0"/>
            <a:ext cx="12276138" cy="6858000"/>
          </a:xfrm>
          <a:solidFill>
            <a:srgbClr val="B6B0A2"/>
          </a:solidFill>
        </p:spPr>
        <p:txBody>
          <a:bodyPr/>
          <a:lstStyle/>
          <a:p>
            <a:r>
              <a:rPr lang="en-US" dirty="0"/>
              <a:t>Click icon to add picture</a:t>
            </a:r>
          </a:p>
        </p:txBody>
      </p:sp>
    </p:spTree>
    <p:extLst>
      <p:ext uri="{BB962C8B-B14F-4D97-AF65-F5344CB8AC3E}">
        <p14:creationId xmlns:p14="http://schemas.microsoft.com/office/powerpoint/2010/main" val="196604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D272-68FA-47D3-B330-2F6F84E825A8}"/>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A02AEB-F166-4168-B3FB-DFCADFB712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BECDF27D-289A-4ED0-B59A-A0C9EE014259}"/>
              </a:ext>
            </a:extLst>
          </p:cNvPr>
          <p:cNvPicPr>
            <a:picLocks noChangeAspect="1"/>
          </p:cNvPicPr>
          <p:nvPr userDrawn="1"/>
        </p:nvPicPr>
        <p:blipFill>
          <a:blip r:embed="rId2"/>
          <a:stretch>
            <a:fillRect/>
          </a:stretch>
        </p:blipFill>
        <p:spPr>
          <a:xfrm>
            <a:off x="381000" y="357294"/>
            <a:ext cx="1761897" cy="1188823"/>
          </a:xfrm>
          <a:prstGeom prst="rect">
            <a:avLst/>
          </a:prstGeom>
        </p:spPr>
      </p:pic>
      <p:pic>
        <p:nvPicPr>
          <p:cNvPr id="9" name="Picture 8">
            <a:extLst>
              <a:ext uri="{FF2B5EF4-FFF2-40B4-BE49-F238E27FC236}">
                <a16:creationId xmlns:a16="http://schemas.microsoft.com/office/drawing/2014/main" id="{8D9A5C5F-FFC6-4FA7-B0A8-35FD348B271C}"/>
              </a:ext>
            </a:extLst>
          </p:cNvPr>
          <p:cNvPicPr>
            <a:picLocks noChangeAspect="1"/>
          </p:cNvPicPr>
          <p:nvPr userDrawn="1"/>
        </p:nvPicPr>
        <p:blipFill>
          <a:blip r:embed="rId3"/>
          <a:stretch>
            <a:fillRect/>
          </a:stretch>
        </p:blipFill>
        <p:spPr>
          <a:xfrm>
            <a:off x="10802063" y="6176963"/>
            <a:ext cx="1103472" cy="609653"/>
          </a:xfrm>
          <a:prstGeom prst="rect">
            <a:avLst/>
          </a:prstGeom>
        </p:spPr>
      </p:pic>
      <p:cxnSp>
        <p:nvCxnSpPr>
          <p:cNvPr id="10" name="Straight Connector 9">
            <a:extLst>
              <a:ext uri="{FF2B5EF4-FFF2-40B4-BE49-F238E27FC236}">
                <a16:creationId xmlns:a16="http://schemas.microsoft.com/office/drawing/2014/main" id="{C067A95C-2668-416F-AE65-AF3E3A405EC0}"/>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F7E34E2-DD99-48BF-8267-EE8DB1A6B6AB}"/>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22184006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ne Image Slide 4">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4"/>
            <a:ext cx="6096000" cy="6857999"/>
          </a:xfrm>
          <a:solidFill>
            <a:srgbClr val="796E66"/>
          </a:solidFill>
          <a:ln>
            <a:noFill/>
          </a:ln>
        </p:spPr>
        <p:txBody>
          <a:bodyPr lIns="360000" tIns="360000" rIns="360000" bIns="360000">
            <a:normAutofit/>
          </a:bodyPr>
          <a:lstStyle>
            <a:lvl1pPr algn="ctr">
              <a:defRPr sz="1001" b="1" i="0" cap="none" spc="0" baseline="0">
                <a:solidFill>
                  <a:schemeClr val="bg1"/>
                </a:solidFill>
                <a:latin typeface="Muli" charset="0"/>
                <a:ea typeface="Muli" charset="0"/>
                <a:cs typeface="Muli" charset="0"/>
              </a:defRPr>
            </a:lvl1pPr>
          </a:lstStyle>
          <a:p>
            <a:r>
              <a:rPr lang="en-US" dirty="0"/>
              <a:t>Drag picture to placeholder or click to add</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defPPr>
              <a:defRPr lang="en-US"/>
            </a:defPPr>
            <a:lvl1pPr marL="0" algn="r" defTabSz="914354" rtl="0" eaLnBrk="1" latinLnBrk="0" hangingPunct="1">
              <a:defRPr lang="en-US" sz="900" b="1" i="0" kern="1200" cap="all" spc="0" baseline="0" smtClean="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7687E6BC-85EC-4CFF-AC55-A569854BA59B}" type="slidenum">
              <a:rPr lang="en-US" smtClean="0"/>
              <a:pPr/>
              <a:t>‹#›</a:t>
            </a:fld>
            <a:endParaRPr lang="en-US" dirty="0"/>
          </a:p>
        </p:txBody>
      </p:sp>
      <p:sp>
        <p:nvSpPr>
          <p:cNvPr id="4" name="Text Placeholder 3">
            <a:extLst>
              <a:ext uri="{FF2B5EF4-FFF2-40B4-BE49-F238E27FC236}">
                <a16:creationId xmlns:a16="http://schemas.microsoft.com/office/drawing/2014/main" id="{2C28BB24-2251-42C5-8852-A603FD44907A}"/>
              </a:ext>
            </a:extLst>
          </p:cNvPr>
          <p:cNvSpPr>
            <a:spLocks noGrp="1"/>
          </p:cNvSpPr>
          <p:nvPr>
            <p:ph type="body" sz="quarter" idx="15"/>
          </p:nvPr>
        </p:nvSpPr>
        <p:spPr>
          <a:xfrm>
            <a:off x="6540097" y="2346029"/>
            <a:ext cx="5193566" cy="3950371"/>
          </a:xfrm>
        </p:spPr>
        <p:txBody>
          <a:bodyPr vert="horz" lIns="91440" tIns="45720" rIns="91440" bIns="45720" rtlCol="0">
            <a:normAutofit/>
          </a:bodyPr>
          <a:lstStyle>
            <a:lvl1pPr marL="457200" indent="-457200">
              <a:buFontTx/>
              <a:buBlip>
                <a:blip r:embed="rId2"/>
              </a:buBlip>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988AAC3E-7211-464C-BD28-3BD85A35AD0F}"/>
              </a:ext>
            </a:extLst>
          </p:cNvPr>
          <p:cNvSpPr>
            <a:spLocks noGrp="1"/>
          </p:cNvSpPr>
          <p:nvPr>
            <p:ph type="title" hasCustomPrompt="1"/>
          </p:nvPr>
        </p:nvSpPr>
        <p:spPr>
          <a:xfrm>
            <a:off x="6540097" y="1419367"/>
            <a:ext cx="5193566" cy="796034"/>
          </a:xfrm>
        </p:spPr>
        <p:txBody>
          <a:bodyPr vert="horz" lIns="91440" tIns="45720" rIns="91440" bIns="45720" rtlCol="0" anchor="ctr">
            <a:normAutofit/>
          </a:bodyPr>
          <a:lstStyle>
            <a:lvl1pPr>
              <a:defRPr lang="en-US" dirty="0"/>
            </a:lvl1pPr>
          </a:lstStyle>
          <a:p>
            <a:pPr lvl="0" algn="l"/>
            <a:r>
              <a:rPr lang="en-US" dirty="0"/>
              <a:t>CLICK TO EDIT MASTER TITLE STYLE</a:t>
            </a:r>
          </a:p>
        </p:txBody>
      </p:sp>
    </p:spTree>
    <p:extLst>
      <p:ext uri="{BB962C8B-B14F-4D97-AF65-F5344CB8AC3E}">
        <p14:creationId xmlns:p14="http://schemas.microsoft.com/office/powerpoint/2010/main" val="2468587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Image Slide 3">
    <p:spTree>
      <p:nvGrpSpPr>
        <p:cNvPr id="1" name=""/>
        <p:cNvGrpSpPr/>
        <p:nvPr/>
      </p:nvGrpSpPr>
      <p:grpSpPr>
        <a:xfrm>
          <a:off x="0" y="0"/>
          <a:ext cx="0" cy="0"/>
          <a:chOff x="0" y="0"/>
          <a:chExt cx="0" cy="0"/>
        </a:xfrm>
      </p:grpSpPr>
      <p:sp>
        <p:nvSpPr>
          <p:cNvPr id="29" name="Picture Placeholder 6"/>
          <p:cNvSpPr>
            <a:spLocks noGrp="1"/>
          </p:cNvSpPr>
          <p:nvPr>
            <p:ph type="pic" sz="quarter" idx="14" hasCustomPrompt="1"/>
          </p:nvPr>
        </p:nvSpPr>
        <p:spPr>
          <a:xfrm>
            <a:off x="6155973" y="421201"/>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36" name="Picture Placeholder 6"/>
          <p:cNvSpPr>
            <a:spLocks noGrp="1"/>
          </p:cNvSpPr>
          <p:nvPr>
            <p:ph type="pic" sz="quarter" idx="16" hasCustomPrompt="1"/>
          </p:nvPr>
        </p:nvSpPr>
        <p:spPr>
          <a:xfrm>
            <a:off x="6155973" y="3470119"/>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1" name="Picture Placeholder 6"/>
          <p:cNvSpPr>
            <a:spLocks noGrp="1"/>
          </p:cNvSpPr>
          <p:nvPr>
            <p:ph type="pic" sz="quarter" idx="17" hasCustomPrompt="1"/>
          </p:nvPr>
        </p:nvSpPr>
        <p:spPr>
          <a:xfrm>
            <a:off x="421199" y="421201"/>
            <a:ext cx="5614827"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2" name="Picture Placeholder 6"/>
          <p:cNvSpPr>
            <a:spLocks noGrp="1"/>
          </p:cNvSpPr>
          <p:nvPr>
            <p:ph type="pic" sz="quarter" idx="18" hasCustomPrompt="1"/>
          </p:nvPr>
        </p:nvSpPr>
        <p:spPr>
          <a:xfrm>
            <a:off x="421200" y="3470119"/>
            <a:ext cx="5614826" cy="2947826"/>
          </a:xfrm>
          <a:solidFill>
            <a:schemeClr val="tx1"/>
          </a:solidFill>
          <a:ln>
            <a:noFill/>
          </a:ln>
        </p:spPr>
        <p:txBody>
          <a:bodyPr lIns="360000" tIns="180000" rIns="360000" bIns="360000">
            <a:normAutofit/>
          </a:bodyPr>
          <a:lstStyle>
            <a:lvl1pPr algn="ctr">
              <a:defRPr sz="1001" b="1" i="0" cap="none" spc="0" baseline="0">
                <a:solidFill>
                  <a:schemeClr val="accent4"/>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Drag picture to placeholder or click to add</a:t>
            </a:r>
          </a:p>
        </p:txBody>
      </p:sp>
      <p:sp>
        <p:nvSpPr>
          <p:cNvPr id="4" name="Rectangle 3">
            <a:extLst>
              <a:ext uri="{FF2B5EF4-FFF2-40B4-BE49-F238E27FC236}">
                <a16:creationId xmlns:a16="http://schemas.microsoft.com/office/drawing/2014/main" id="{79CF8484-2DC0-40B4-964D-BC0C8EFCACF5}"/>
              </a:ext>
            </a:extLst>
          </p:cNvPr>
          <p:cNvSpPr/>
          <p:nvPr userDrawn="1"/>
        </p:nvSpPr>
        <p:spPr>
          <a:xfrm>
            <a:off x="4735773" y="2634018"/>
            <a:ext cx="2715905" cy="15421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 up of a sign&#10;&#10;Description generated with very high confidence">
            <a:extLst>
              <a:ext uri="{FF2B5EF4-FFF2-40B4-BE49-F238E27FC236}">
                <a16:creationId xmlns:a16="http://schemas.microsoft.com/office/drawing/2014/main" id="{9C1D7024-CD0C-4199-AB82-61A2126CE1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27089" y="2785870"/>
            <a:ext cx="2337821" cy="1286259"/>
          </a:xfrm>
          <a:prstGeom prst="rect">
            <a:avLst/>
          </a:prstGeom>
        </p:spPr>
      </p:pic>
    </p:spTree>
    <p:extLst>
      <p:ext uri="{BB962C8B-B14F-4D97-AF65-F5344CB8AC3E}">
        <p14:creationId xmlns:p14="http://schemas.microsoft.com/office/powerpoint/2010/main" val="119985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ower, Improve, Inspire">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DA039DA-C997-4866-AF0E-83E809304880}"/>
              </a:ext>
            </a:extLst>
          </p:cNvPr>
          <p:cNvSpPr>
            <a:spLocks noGrp="1"/>
          </p:cNvSpPr>
          <p:nvPr>
            <p:ph type="sldNum" sz="quarter" idx="12"/>
          </p:nvPr>
        </p:nvSpPr>
        <p:spPr>
          <a:xfrm>
            <a:off x="8610600" y="6356350"/>
            <a:ext cx="2743200" cy="365125"/>
          </a:xfrm>
        </p:spPr>
        <p:txBody>
          <a:bodyPr/>
          <a:lstStyle/>
          <a:p>
            <a:fld id="{7FF58515-C1FE-4FC6-A571-48A5D2061125}" type="slidenum">
              <a:rPr lang="en-US" smtClean="0"/>
              <a:t>‹#›</a:t>
            </a:fld>
            <a:endParaRPr lang="en-US" dirty="0"/>
          </a:p>
        </p:txBody>
      </p:sp>
      <p:pic>
        <p:nvPicPr>
          <p:cNvPr id="5" name="Picture Placeholder 10" descr="Water next to the ocean&#10;&#10;Description generated with high confidence">
            <a:extLst>
              <a:ext uri="{FF2B5EF4-FFF2-40B4-BE49-F238E27FC236}">
                <a16:creationId xmlns:a16="http://schemas.microsoft.com/office/drawing/2014/main" id="{A73D23F6-0996-47F3-9DE5-64E826D3EBB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l="11835" t="2937" r="11835"/>
          <a:stretch/>
        </p:blipFill>
        <p:spPr>
          <a:xfrm>
            <a:off x="-58681" y="0"/>
            <a:ext cx="12584264" cy="6858000"/>
          </a:xfrm>
          <a:prstGeom prst="rect">
            <a:avLst/>
          </a:prstGeom>
        </p:spPr>
      </p:pic>
      <p:sp>
        <p:nvSpPr>
          <p:cNvPr id="6" name="Rectangle 5">
            <a:extLst>
              <a:ext uri="{FF2B5EF4-FFF2-40B4-BE49-F238E27FC236}">
                <a16:creationId xmlns:a16="http://schemas.microsoft.com/office/drawing/2014/main" id="{DBE71113-06FA-4B96-BA3A-3198C59CD644}"/>
              </a:ext>
            </a:extLst>
          </p:cNvPr>
          <p:cNvSpPr/>
          <p:nvPr userDrawn="1"/>
        </p:nvSpPr>
        <p:spPr>
          <a:xfrm>
            <a:off x="-58681" y="0"/>
            <a:ext cx="12584263" cy="6858000"/>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512E0C0C-BFEC-4E49-9C04-A2B62313FC1E}"/>
              </a:ext>
            </a:extLst>
          </p:cNvPr>
          <p:cNvSpPr txBox="1"/>
          <p:nvPr userDrawn="1"/>
        </p:nvSpPr>
        <p:spPr>
          <a:xfrm>
            <a:off x="126337" y="941377"/>
            <a:ext cx="12214225" cy="4473597"/>
          </a:xfrm>
          <a:prstGeom prst="rect">
            <a:avLst/>
          </a:prstGeom>
          <a:noFill/>
        </p:spPr>
        <p:txBody>
          <a:bodyPr wrap="square" rtlCol="0">
            <a:spAutoFit/>
          </a:bodyPr>
          <a:lstStyle/>
          <a:p>
            <a:pPr algn="ctr" defTabSz="914423" rtl="0" eaLnBrk="1" latinLnBrk="0" hangingPunct="1">
              <a:lnSpc>
                <a:spcPct val="150000"/>
              </a:lnSpc>
              <a:spcBef>
                <a:spcPct val="0"/>
              </a:spcBef>
              <a:spcAft>
                <a:spcPts val="1800"/>
              </a:spcAft>
              <a:buNone/>
            </a:pPr>
            <a:r>
              <a:rPr lang="en-US" sz="6600" b="0" i="0" kern="1200" cap="none" spc="600" baseline="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EMPOWER PEOPLE.</a:t>
            </a:r>
            <a:br>
              <a:rPr lang="en-US" sz="6600" b="0" i="0" kern="1200" cap="none" spc="600" baseline="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br>
            <a:r>
              <a:rPr lang="en-US" sz="6600" b="0" i="0" kern="1200" cap="none" spc="600" baseline="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IMPROVE LIVES.</a:t>
            </a:r>
            <a:br>
              <a:rPr lang="en-US" sz="6600" b="0" i="0" kern="1200" cap="none" spc="600" baseline="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br>
            <a:r>
              <a:rPr lang="en-US" sz="6600" b="0" i="0" kern="1200" cap="none" spc="600" baseline="0" dirty="0">
                <a:solidFill>
                  <a:schemeClr val="bg1"/>
                </a:solidFill>
                <a:latin typeface="Segoe UI Semibold" panose="020B0702040204020203" pitchFamily="34" charset="0"/>
                <a:ea typeface="Segoe UI Black" panose="020B0A02040204020203" pitchFamily="34" charset="0"/>
                <a:cs typeface="Segoe UI Semibold" panose="020B0702040204020203" pitchFamily="34" charset="0"/>
              </a:rPr>
              <a:t>INSPIRE SUCCESS.</a:t>
            </a:r>
          </a:p>
        </p:txBody>
      </p:sp>
    </p:spTree>
    <p:extLst>
      <p:ext uri="{BB962C8B-B14F-4D97-AF65-F5344CB8AC3E}">
        <p14:creationId xmlns:p14="http://schemas.microsoft.com/office/powerpoint/2010/main" val="2638922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ND Values">
    <p:spTree>
      <p:nvGrpSpPr>
        <p:cNvPr id="1" name=""/>
        <p:cNvGrpSpPr/>
        <p:nvPr/>
      </p:nvGrpSpPr>
      <p:grpSpPr>
        <a:xfrm>
          <a:off x="0" y="0"/>
          <a:ext cx="0" cy="0"/>
          <a:chOff x="0" y="0"/>
          <a:chExt cx="0" cy="0"/>
        </a:xfrm>
      </p:grpSpPr>
      <p:sp>
        <p:nvSpPr>
          <p:cNvPr id="31" name="Rectangle 3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Placeholder 15" descr="A person standing on a grassy hill&#10;&#10;Description generated with very high confidence">
            <a:extLst>
              <a:ext uri="{FF2B5EF4-FFF2-40B4-BE49-F238E27FC236}">
                <a16:creationId xmlns:a16="http://schemas.microsoft.com/office/drawing/2014/main" id="{42CD2DCB-3F69-4942-AFC7-D3B96E4D79D8}"/>
              </a:ext>
            </a:extLst>
          </p:cNvPr>
          <p:cNvPicPr>
            <a:picLocks noChangeAspect="1"/>
          </p:cNvPicPr>
          <p:nvPr userDrawn="1"/>
        </p:nvPicPr>
        <p:blipFill>
          <a:blip r:embed="rId2" cstate="screen">
            <a:extLst>
              <a:ext uri="{28A0092B-C50C-407E-A947-70E740481C1C}">
                <a14:useLocalDpi xmlns:a14="http://schemas.microsoft.com/office/drawing/2010/main"/>
              </a:ext>
            </a:extLst>
          </a:blip>
          <a:srcRect l="710" r="710"/>
          <a:stretch>
            <a:fillRect/>
          </a:stretch>
        </p:blipFill>
        <p:spPr>
          <a:xfrm>
            <a:off x="481263" y="3428999"/>
            <a:ext cx="3537175" cy="2387253"/>
          </a:xfrm>
          <a:prstGeom prst="rect">
            <a:avLst/>
          </a:prstGeom>
        </p:spPr>
      </p:pic>
      <p:pic>
        <p:nvPicPr>
          <p:cNvPr id="16" name="Picture Placeholder 13" descr="A view of a city&#10;&#10;Description generated with very high confidence">
            <a:extLst>
              <a:ext uri="{FF2B5EF4-FFF2-40B4-BE49-F238E27FC236}">
                <a16:creationId xmlns:a16="http://schemas.microsoft.com/office/drawing/2014/main" id="{F654E201-7B1A-4300-92F6-A49B7DC42EED}"/>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8250" r="18250"/>
          <a:stretch>
            <a:fillRect/>
          </a:stretch>
        </p:blipFill>
        <p:spPr>
          <a:xfrm>
            <a:off x="4294985" y="3429000"/>
            <a:ext cx="3537175" cy="2387253"/>
          </a:xfrm>
          <a:prstGeom prst="rect">
            <a:avLst/>
          </a:prstGeom>
        </p:spPr>
      </p:pic>
      <p:pic>
        <p:nvPicPr>
          <p:cNvPr id="15" name="Picture Placeholder 9" descr="A young boy sitting at a fruit stand&#10;&#10;Description generated with high confidence">
            <a:extLst>
              <a:ext uri="{FF2B5EF4-FFF2-40B4-BE49-F238E27FC236}">
                <a16:creationId xmlns:a16="http://schemas.microsoft.com/office/drawing/2014/main" id="{63C5122B-3F96-4888-B6C1-7E4CDC3BBE52}"/>
              </a:ext>
            </a:extLst>
          </p:cNvPr>
          <p:cNvPicPr>
            <a:picLocks noChangeAspect="1"/>
          </p:cNvPicPr>
          <p:nvPr userDrawn="1"/>
        </p:nvPicPr>
        <p:blipFill>
          <a:blip r:embed="rId4" cstate="screen">
            <a:extLst>
              <a:ext uri="{28A0092B-C50C-407E-A947-70E740481C1C}">
                <a14:useLocalDpi xmlns:a14="http://schemas.microsoft.com/office/drawing/2010/main"/>
              </a:ext>
            </a:extLst>
          </a:blip>
          <a:srcRect l="612" r="612"/>
          <a:stretch>
            <a:fillRect/>
          </a:stretch>
        </p:blipFill>
        <p:spPr>
          <a:xfrm>
            <a:off x="4294985" y="800826"/>
            <a:ext cx="3537175" cy="2387253"/>
          </a:xfrm>
          <a:prstGeom prst="rect">
            <a:avLst/>
          </a:prstGeom>
        </p:spPr>
      </p:pic>
      <p:pic>
        <p:nvPicPr>
          <p:cNvPr id="13" name="Picture Placeholder 11" descr="A person riding a motorcycle down a dirt road&#10;&#10;Description generated with very high confidence">
            <a:extLst>
              <a:ext uri="{FF2B5EF4-FFF2-40B4-BE49-F238E27FC236}">
                <a16:creationId xmlns:a16="http://schemas.microsoft.com/office/drawing/2014/main" id="{0BF4E8E2-119C-4140-A537-2703E846460D}"/>
              </a:ext>
            </a:extLst>
          </p:cNvPr>
          <p:cNvPicPr>
            <a:picLocks noChangeAspect="1"/>
          </p:cNvPicPr>
          <p:nvPr userDrawn="1"/>
        </p:nvPicPr>
        <p:blipFill>
          <a:blip r:embed="rId5" cstate="screen">
            <a:extLst>
              <a:ext uri="{28A0092B-C50C-407E-A947-70E740481C1C}">
                <a14:useLocalDpi xmlns:a14="http://schemas.microsoft.com/office/drawing/2010/main"/>
              </a:ext>
            </a:extLst>
          </a:blip>
          <a:srcRect l="3428" r="3428"/>
          <a:stretch>
            <a:fillRect/>
          </a:stretch>
        </p:blipFill>
        <p:spPr>
          <a:xfrm>
            <a:off x="8099875" y="800826"/>
            <a:ext cx="3537175" cy="2387253"/>
          </a:xfrm>
          <a:prstGeom prst="rect">
            <a:avLst/>
          </a:prstGeom>
        </p:spPr>
      </p:pic>
      <p:sp>
        <p:nvSpPr>
          <p:cNvPr id="9" name="Rectangle 8"/>
          <p:cNvSpPr>
            <a:spLocks/>
          </p:cNvSpPr>
          <p:nvPr userDrawn="1"/>
        </p:nvSpPr>
        <p:spPr>
          <a:xfrm>
            <a:off x="476847" y="800828"/>
            <a:ext cx="3541591" cy="2387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25" name="Rectangle 24"/>
          <p:cNvSpPr>
            <a:spLocks/>
          </p:cNvSpPr>
          <p:nvPr userDrawn="1"/>
        </p:nvSpPr>
        <p:spPr>
          <a:xfrm>
            <a:off x="8108707" y="3429001"/>
            <a:ext cx="3541591" cy="2387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b="0" i="0" dirty="0">
              <a:latin typeface="Segoe UI" panose="020B0502040204020203" pitchFamily="34" charset="0"/>
            </a:endParaRPr>
          </a:p>
        </p:txBody>
      </p:sp>
      <p:sp>
        <p:nvSpPr>
          <p:cNvPr id="17" name="Rectangle 16">
            <a:extLst>
              <a:ext uri="{FF2B5EF4-FFF2-40B4-BE49-F238E27FC236}">
                <a16:creationId xmlns:a16="http://schemas.microsoft.com/office/drawing/2014/main" id="{A07C4701-3C8D-49B5-AEC1-AF57647FE929}"/>
              </a:ext>
            </a:extLst>
          </p:cNvPr>
          <p:cNvSpPr/>
          <p:nvPr userDrawn="1"/>
        </p:nvSpPr>
        <p:spPr>
          <a:xfrm>
            <a:off x="8108707" y="3428999"/>
            <a:ext cx="3537175" cy="2387253"/>
          </a:xfrm>
          <a:prstGeom prst="rect">
            <a:avLst/>
          </a:prstGeom>
          <a:solidFill>
            <a:srgbClr val="000000">
              <a:alpha val="25098"/>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1200"/>
              </a:spcAft>
            </a:pPr>
            <a:r>
              <a:rPr lang="en-US" spc="600" dirty="0">
                <a:solidFill>
                  <a:schemeClr val="bg1"/>
                </a:solidFill>
              </a:rPr>
              <a:t>GRATITUDE</a:t>
            </a:r>
          </a:p>
          <a:p>
            <a:pPr algn="ctr">
              <a:spcAft>
                <a:spcPts val="1200"/>
              </a:spcAft>
            </a:pPr>
            <a:r>
              <a:rPr lang="en-US" spc="600" dirty="0">
                <a:solidFill>
                  <a:schemeClr val="bg1"/>
                </a:solidFill>
              </a:rPr>
              <a:t>HUMILITY</a:t>
            </a:r>
          </a:p>
          <a:p>
            <a:pPr algn="ctr">
              <a:spcAft>
                <a:spcPts val="1200"/>
              </a:spcAft>
            </a:pPr>
            <a:r>
              <a:rPr lang="en-US" spc="600" dirty="0">
                <a:solidFill>
                  <a:schemeClr val="bg1"/>
                </a:solidFill>
              </a:rPr>
              <a:t>CURIOSITY</a:t>
            </a:r>
          </a:p>
          <a:p>
            <a:pPr algn="ctr">
              <a:spcAft>
                <a:spcPts val="1200"/>
              </a:spcAft>
            </a:pPr>
            <a:r>
              <a:rPr lang="en-US" spc="600" dirty="0">
                <a:solidFill>
                  <a:schemeClr val="bg1"/>
                </a:solidFill>
              </a:rPr>
              <a:t>COURAGE</a:t>
            </a:r>
          </a:p>
        </p:txBody>
      </p:sp>
      <p:sp>
        <p:nvSpPr>
          <p:cNvPr id="18" name="Rectangle 17">
            <a:extLst>
              <a:ext uri="{FF2B5EF4-FFF2-40B4-BE49-F238E27FC236}">
                <a16:creationId xmlns:a16="http://schemas.microsoft.com/office/drawing/2014/main" id="{AC79E58B-23BE-4E69-849E-7C6D0517E8DA}"/>
              </a:ext>
            </a:extLst>
          </p:cNvPr>
          <p:cNvSpPr/>
          <p:nvPr userDrawn="1"/>
        </p:nvSpPr>
        <p:spPr>
          <a:xfrm>
            <a:off x="481263" y="800826"/>
            <a:ext cx="3537175" cy="2387253"/>
          </a:xfrm>
          <a:prstGeom prst="rect">
            <a:avLst/>
          </a:prstGeom>
          <a:solidFill>
            <a:srgbClr val="000000">
              <a:alpha val="25098"/>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spcAft>
                <a:spcPts val="1200"/>
              </a:spcAft>
            </a:pPr>
            <a:r>
              <a:rPr lang="en-US" sz="3200" spc="300" dirty="0">
                <a:solidFill>
                  <a:schemeClr val="bg1"/>
                </a:solidFill>
              </a:rPr>
              <a:t>TEAM ND </a:t>
            </a:r>
          </a:p>
          <a:p>
            <a:pPr algn="ctr">
              <a:spcAft>
                <a:spcPts val="1200"/>
              </a:spcAft>
            </a:pPr>
            <a:r>
              <a:rPr lang="en-US" sz="3200" spc="300" dirty="0">
                <a:solidFill>
                  <a:schemeClr val="bg1"/>
                </a:solidFill>
              </a:rPr>
              <a:t>VALUES</a:t>
            </a:r>
          </a:p>
        </p:txBody>
      </p:sp>
    </p:spTree>
    <p:extLst>
      <p:ext uri="{BB962C8B-B14F-4D97-AF65-F5344CB8AC3E}">
        <p14:creationId xmlns:p14="http://schemas.microsoft.com/office/powerpoint/2010/main" val="1549481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titude">
    <p:spTree>
      <p:nvGrpSpPr>
        <p:cNvPr id="1" name=""/>
        <p:cNvGrpSpPr/>
        <p:nvPr/>
      </p:nvGrpSpPr>
      <p:grpSpPr>
        <a:xfrm>
          <a:off x="0" y="0"/>
          <a:ext cx="0" cy="0"/>
          <a:chOff x="0" y="0"/>
          <a:chExt cx="0" cy="0"/>
        </a:xfrm>
      </p:grpSpPr>
      <p:pic>
        <p:nvPicPr>
          <p:cNvPr id="3" name="Picture 2" descr="A person standing in front of a mountain&#10;&#10;Description generated with very high confidence">
            <a:extLst>
              <a:ext uri="{FF2B5EF4-FFF2-40B4-BE49-F238E27FC236}">
                <a16:creationId xmlns:a16="http://schemas.microsoft.com/office/drawing/2014/main" id="{7E2C25B7-2F5D-4F6D-97DC-DC094CF967B4}"/>
              </a:ext>
            </a:extLst>
          </p:cNvPr>
          <p:cNvPicPr>
            <a:picLocks noChangeAspect="1"/>
          </p:cNvPicPr>
          <p:nvPr userDrawn="1"/>
        </p:nvPicPr>
        <p:blipFill rotWithShape="1">
          <a:blip r:embed="rId2"/>
          <a:srcRect l="16996" t="725" r="14756" b="2918"/>
          <a:stretch/>
        </p:blipFill>
        <p:spPr>
          <a:xfrm>
            <a:off x="0" y="0"/>
            <a:ext cx="12192000" cy="7377293"/>
          </a:xfrm>
          <a:prstGeom prst="rect">
            <a:avLst/>
          </a:prstGeom>
        </p:spPr>
      </p:pic>
      <p:sp>
        <p:nvSpPr>
          <p:cNvPr id="6" name="TextBox 5">
            <a:extLst>
              <a:ext uri="{FF2B5EF4-FFF2-40B4-BE49-F238E27FC236}">
                <a16:creationId xmlns:a16="http://schemas.microsoft.com/office/drawing/2014/main" id="{AA967933-D5A3-4F1C-9F68-9F8DAC0FF161}"/>
              </a:ext>
            </a:extLst>
          </p:cNvPr>
          <p:cNvSpPr txBox="1"/>
          <p:nvPr userDrawn="1"/>
        </p:nvSpPr>
        <p:spPr>
          <a:xfrm>
            <a:off x="367971" y="597498"/>
            <a:ext cx="4783452" cy="1015663"/>
          </a:xfrm>
          <a:prstGeom prst="rect">
            <a:avLst/>
          </a:prstGeom>
          <a:noFill/>
        </p:spPr>
        <p:txBody>
          <a:bodyPr wrap="square" rtlCol="0">
            <a:spAutoFit/>
          </a:bodyPr>
          <a:lstStyle/>
          <a:p>
            <a:r>
              <a:rPr lang="en-US" sz="6000" cap="none" spc="600" dirty="0">
                <a:solidFill>
                  <a:schemeClr val="bg1"/>
                </a:solidFill>
              </a:rPr>
              <a:t>GRATITUDE</a:t>
            </a:r>
            <a:endParaRPr lang="en-US" sz="6000" dirty="0"/>
          </a:p>
        </p:txBody>
      </p:sp>
    </p:spTree>
    <p:extLst>
      <p:ext uri="{BB962C8B-B14F-4D97-AF65-F5344CB8AC3E}">
        <p14:creationId xmlns:p14="http://schemas.microsoft.com/office/powerpoint/2010/main" val="2721352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umilit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388C38-43C4-4AD0-B39A-3A5637C012A7}"/>
              </a:ext>
            </a:extLst>
          </p:cNvPr>
          <p:cNvSpPr>
            <a:spLocks noGrp="1"/>
          </p:cNvSpPr>
          <p:nvPr>
            <p:ph type="sldNum" sz="quarter" idx="10"/>
          </p:nvPr>
        </p:nvSpPr>
        <p:spPr/>
        <p:txBody>
          <a:bodyPr/>
          <a:lstStyle/>
          <a:p>
            <a:fld id="{7687E6BC-85EC-4CFF-AC55-A569854BA59B}" type="slidenum">
              <a:rPr lang="en-US" smtClean="0"/>
              <a:pPr/>
              <a:t>‹#›</a:t>
            </a:fld>
            <a:endParaRPr lang="en-US" dirty="0"/>
          </a:p>
        </p:txBody>
      </p:sp>
      <p:pic>
        <p:nvPicPr>
          <p:cNvPr id="5" name="Picture 4">
            <a:extLst>
              <a:ext uri="{FF2B5EF4-FFF2-40B4-BE49-F238E27FC236}">
                <a16:creationId xmlns:a16="http://schemas.microsoft.com/office/drawing/2014/main" id="{D8DC3535-D2D1-4BC2-B2D5-9BB989E75F9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E60DF8D-2C5A-40C6-95B2-7AC734700743}"/>
              </a:ext>
            </a:extLst>
          </p:cNvPr>
          <p:cNvSpPr txBox="1"/>
          <p:nvPr userDrawn="1"/>
        </p:nvSpPr>
        <p:spPr>
          <a:xfrm>
            <a:off x="7601607" y="5533760"/>
            <a:ext cx="4277710" cy="1015663"/>
          </a:xfrm>
          <a:prstGeom prst="rect">
            <a:avLst/>
          </a:prstGeom>
          <a:noFill/>
        </p:spPr>
        <p:txBody>
          <a:bodyPr wrap="square" rtlCol="0">
            <a:spAutoFit/>
          </a:bodyPr>
          <a:lstStyle/>
          <a:p>
            <a:r>
              <a:rPr lang="en-US" sz="6000" spc="600" dirty="0">
                <a:solidFill>
                  <a:schemeClr val="bg1"/>
                </a:solidFill>
              </a:rPr>
              <a:t>HUMILITY</a:t>
            </a:r>
            <a:endParaRPr lang="en-US" sz="6000" dirty="0"/>
          </a:p>
        </p:txBody>
      </p:sp>
    </p:spTree>
    <p:extLst>
      <p:ext uri="{BB962C8B-B14F-4D97-AF65-F5344CB8AC3E}">
        <p14:creationId xmlns:p14="http://schemas.microsoft.com/office/powerpoint/2010/main" val="2643710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riosity">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DDA039DA-C997-4866-AF0E-83E809304880}"/>
              </a:ext>
            </a:extLst>
          </p:cNvPr>
          <p:cNvSpPr>
            <a:spLocks noGrp="1"/>
          </p:cNvSpPr>
          <p:nvPr>
            <p:ph type="sldNum" sz="quarter" idx="12"/>
          </p:nvPr>
        </p:nvSpPr>
        <p:spPr>
          <a:xfrm>
            <a:off x="8610600" y="6356350"/>
            <a:ext cx="2743200" cy="365125"/>
          </a:xfrm>
        </p:spPr>
        <p:txBody>
          <a:bodyPr/>
          <a:lstStyle/>
          <a:p>
            <a:fld id="{7FF58515-C1FE-4FC6-A571-48A5D2061125}" type="slidenum">
              <a:rPr lang="en-US" smtClean="0"/>
              <a:t>‹#›</a:t>
            </a:fld>
            <a:endParaRPr lang="en-US" dirty="0"/>
          </a:p>
        </p:txBody>
      </p:sp>
      <p:pic>
        <p:nvPicPr>
          <p:cNvPr id="3" name="Picture 2" descr="A sunset in the background&#10;&#10;Description generated with high confidence">
            <a:extLst>
              <a:ext uri="{FF2B5EF4-FFF2-40B4-BE49-F238E27FC236}">
                <a16:creationId xmlns:a16="http://schemas.microsoft.com/office/drawing/2014/main" id="{2CDE73DB-CAF8-4B01-9672-501D8BC87D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473" r="20267"/>
          <a:stretch/>
        </p:blipFill>
        <p:spPr>
          <a:xfrm>
            <a:off x="0" y="0"/>
            <a:ext cx="12192000" cy="6858000"/>
          </a:xfrm>
          <a:prstGeom prst="rect">
            <a:avLst/>
          </a:prstGeom>
        </p:spPr>
      </p:pic>
      <p:sp>
        <p:nvSpPr>
          <p:cNvPr id="6" name="TextBox 5">
            <a:extLst>
              <a:ext uri="{FF2B5EF4-FFF2-40B4-BE49-F238E27FC236}">
                <a16:creationId xmlns:a16="http://schemas.microsoft.com/office/drawing/2014/main" id="{2EC474C8-2E69-44E1-AC5C-677576556D0A}"/>
              </a:ext>
            </a:extLst>
          </p:cNvPr>
          <p:cNvSpPr txBox="1"/>
          <p:nvPr userDrawn="1"/>
        </p:nvSpPr>
        <p:spPr>
          <a:xfrm>
            <a:off x="403702" y="500173"/>
            <a:ext cx="4584757" cy="1015663"/>
          </a:xfrm>
          <a:prstGeom prst="rect">
            <a:avLst/>
          </a:prstGeom>
          <a:noFill/>
        </p:spPr>
        <p:txBody>
          <a:bodyPr wrap="square" rtlCol="0">
            <a:spAutoFit/>
          </a:bodyPr>
          <a:lstStyle/>
          <a:p>
            <a:r>
              <a:rPr lang="en-US" sz="6000" spc="600" dirty="0">
                <a:solidFill>
                  <a:schemeClr val="bg1"/>
                </a:solidFill>
              </a:rPr>
              <a:t>CURIOSITY</a:t>
            </a:r>
            <a:endParaRPr lang="en-US" sz="6000" dirty="0"/>
          </a:p>
        </p:txBody>
      </p:sp>
    </p:spTree>
    <p:extLst>
      <p:ext uri="{BB962C8B-B14F-4D97-AF65-F5344CB8AC3E}">
        <p14:creationId xmlns:p14="http://schemas.microsoft.com/office/powerpoint/2010/main" val="12795173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ur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6DF1F3-3EAF-4A0D-9C45-A3A04199B90F}"/>
              </a:ext>
            </a:extLst>
          </p:cNvPr>
          <p:cNvSpPr>
            <a:spLocks noGrp="1"/>
          </p:cNvSpPr>
          <p:nvPr>
            <p:ph type="sldNum" sz="quarter" idx="10"/>
          </p:nvPr>
        </p:nvSpPr>
        <p:spPr/>
        <p:txBody>
          <a:bodyPr/>
          <a:lstStyle/>
          <a:p>
            <a:fld id="{7687E6BC-85EC-4CFF-AC55-A569854BA59B}" type="slidenum">
              <a:rPr lang="en-US" smtClean="0"/>
              <a:pPr/>
              <a:t>‹#›</a:t>
            </a:fld>
            <a:endParaRPr lang="en-US" dirty="0"/>
          </a:p>
        </p:txBody>
      </p:sp>
      <p:pic>
        <p:nvPicPr>
          <p:cNvPr id="4" name="Picture 3" descr="A picture containing tree, outdoor, person, snowmobile&#10;&#10;Description generated with very high confidence">
            <a:extLst>
              <a:ext uri="{FF2B5EF4-FFF2-40B4-BE49-F238E27FC236}">
                <a16:creationId xmlns:a16="http://schemas.microsoft.com/office/drawing/2014/main" id="{C6DADC7E-3A4B-44BE-8DD1-05998D683C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13176"/>
          <a:stretch/>
        </p:blipFill>
        <p:spPr>
          <a:xfrm>
            <a:off x="0" y="0"/>
            <a:ext cx="12192000" cy="7057081"/>
          </a:xfrm>
          <a:prstGeom prst="rect">
            <a:avLst/>
          </a:prstGeom>
        </p:spPr>
      </p:pic>
      <p:sp>
        <p:nvSpPr>
          <p:cNvPr id="6" name="TextBox 5">
            <a:extLst>
              <a:ext uri="{FF2B5EF4-FFF2-40B4-BE49-F238E27FC236}">
                <a16:creationId xmlns:a16="http://schemas.microsoft.com/office/drawing/2014/main" id="{0ED5218A-3957-4E41-A620-A5875809EB82}"/>
              </a:ext>
            </a:extLst>
          </p:cNvPr>
          <p:cNvSpPr txBox="1"/>
          <p:nvPr userDrawn="1"/>
        </p:nvSpPr>
        <p:spPr>
          <a:xfrm>
            <a:off x="7843345" y="5565290"/>
            <a:ext cx="4277710" cy="1015663"/>
          </a:xfrm>
          <a:prstGeom prst="rect">
            <a:avLst/>
          </a:prstGeom>
          <a:noFill/>
        </p:spPr>
        <p:txBody>
          <a:bodyPr wrap="square" rtlCol="0">
            <a:spAutoFit/>
          </a:bodyPr>
          <a:lstStyle/>
          <a:p>
            <a:r>
              <a:rPr lang="en-US" sz="6000" spc="600" dirty="0">
                <a:solidFill>
                  <a:schemeClr val="bg1"/>
                </a:solidFill>
              </a:rPr>
              <a:t>COURAGE</a:t>
            </a:r>
            <a:endParaRPr lang="en-US" sz="6000" dirty="0"/>
          </a:p>
        </p:txBody>
      </p:sp>
    </p:spTree>
    <p:extLst>
      <p:ext uri="{BB962C8B-B14F-4D97-AF65-F5344CB8AC3E}">
        <p14:creationId xmlns:p14="http://schemas.microsoft.com/office/powerpoint/2010/main" val="1008370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ltural Aspiration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8163CA-0B2F-4714-9622-531BAF7823DC}"/>
              </a:ext>
            </a:extLst>
          </p:cNvPr>
          <p:cNvSpPr txBox="1"/>
          <p:nvPr userDrawn="1"/>
        </p:nvSpPr>
        <p:spPr>
          <a:xfrm>
            <a:off x="6799737" y="2505663"/>
            <a:ext cx="4818608" cy="3477875"/>
          </a:xfrm>
          <a:prstGeom prst="rect">
            <a:avLst/>
          </a:prstGeom>
          <a:noFill/>
        </p:spPr>
        <p:txBody>
          <a:bodyPr wrap="square" rtlCol="0">
            <a:spAutoFit/>
          </a:bodyPr>
          <a:lstStyle/>
          <a:p>
            <a:pPr marL="285750" indent="-285750">
              <a:spcAft>
                <a:spcPts val="1800"/>
              </a:spcAft>
              <a:buFont typeface="Wingdings" panose="05000000000000000000" pitchFamily="2" charset="2"/>
              <a:buChar char="§"/>
            </a:pPr>
            <a:r>
              <a:rPr lang="en-US" sz="3200" dirty="0">
                <a:solidFill>
                  <a:schemeClr val="tx2"/>
                </a:solidFill>
              </a:rPr>
              <a:t>Work as One</a:t>
            </a:r>
          </a:p>
          <a:p>
            <a:pPr marL="285750" indent="-285750">
              <a:spcAft>
                <a:spcPts val="1800"/>
              </a:spcAft>
              <a:buFont typeface="Wingdings" panose="05000000000000000000" pitchFamily="2" charset="2"/>
              <a:buChar char="§"/>
            </a:pPr>
            <a:r>
              <a:rPr lang="en-US" sz="3200" dirty="0">
                <a:solidFill>
                  <a:schemeClr val="tx2"/>
                </a:solidFill>
              </a:rPr>
              <a:t>Citizen Focused</a:t>
            </a:r>
          </a:p>
          <a:p>
            <a:pPr marL="285750" indent="-285750">
              <a:spcAft>
                <a:spcPts val="1800"/>
              </a:spcAft>
              <a:buFont typeface="Wingdings" panose="05000000000000000000" pitchFamily="2" charset="2"/>
              <a:buChar char="§"/>
            </a:pPr>
            <a:r>
              <a:rPr lang="en-US" sz="3200" dirty="0">
                <a:solidFill>
                  <a:schemeClr val="tx2"/>
                </a:solidFill>
              </a:rPr>
              <a:t>Growth Mindset</a:t>
            </a:r>
          </a:p>
          <a:p>
            <a:pPr marL="285750" indent="-285750">
              <a:spcAft>
                <a:spcPts val="1800"/>
              </a:spcAft>
              <a:buFont typeface="Wingdings" panose="05000000000000000000" pitchFamily="2" charset="2"/>
              <a:buChar char="§"/>
            </a:pPr>
            <a:r>
              <a:rPr lang="en-US" sz="3200" dirty="0">
                <a:solidFill>
                  <a:schemeClr val="tx2"/>
                </a:solidFill>
              </a:rPr>
              <a:t>Make a Difference</a:t>
            </a:r>
          </a:p>
          <a:p>
            <a:pPr marL="285750" indent="-285750">
              <a:spcAft>
                <a:spcPts val="1800"/>
              </a:spcAft>
              <a:buFont typeface="Wingdings" panose="05000000000000000000" pitchFamily="2" charset="2"/>
              <a:buChar char="§"/>
            </a:pPr>
            <a:r>
              <a:rPr lang="en-US" sz="3200" dirty="0">
                <a:solidFill>
                  <a:schemeClr val="tx2"/>
                </a:solidFill>
              </a:rPr>
              <a:t>Leadership Everywhere</a:t>
            </a:r>
          </a:p>
        </p:txBody>
      </p:sp>
      <p:pic>
        <p:nvPicPr>
          <p:cNvPr id="5" name="Picture Placeholder 20" descr="A person sitting at a table&#10;&#10;Description generated with very high confidence">
            <a:extLst>
              <a:ext uri="{FF2B5EF4-FFF2-40B4-BE49-F238E27FC236}">
                <a16:creationId xmlns:a16="http://schemas.microsoft.com/office/drawing/2014/main" id="{BB69FC1B-9AEF-4A3C-A329-39551420056F}"/>
              </a:ext>
            </a:extLst>
          </p:cNvPr>
          <p:cNvPicPr>
            <a:picLocks noChangeAspect="1"/>
          </p:cNvPicPr>
          <p:nvPr userDrawn="1"/>
        </p:nvPicPr>
        <p:blipFill>
          <a:blip r:embed="rId2" cstate="screen">
            <a:extLst>
              <a:ext uri="{28A0092B-C50C-407E-A947-70E740481C1C}">
                <a14:useLocalDpi xmlns:a14="http://schemas.microsoft.com/office/drawing/2010/main"/>
              </a:ext>
            </a:extLst>
          </a:blip>
          <a:srcRect l="20334" r="20334"/>
          <a:stretch>
            <a:fillRect/>
          </a:stretch>
        </p:blipFill>
        <p:spPr>
          <a:xfrm>
            <a:off x="0" y="4"/>
            <a:ext cx="6096000" cy="6857999"/>
          </a:xfrm>
          <a:prstGeom prst="rect">
            <a:avLst/>
          </a:prstGeom>
        </p:spPr>
      </p:pic>
      <p:sp>
        <p:nvSpPr>
          <p:cNvPr id="6" name="TextBox 5">
            <a:extLst>
              <a:ext uri="{FF2B5EF4-FFF2-40B4-BE49-F238E27FC236}">
                <a16:creationId xmlns:a16="http://schemas.microsoft.com/office/drawing/2014/main" id="{3E19AC85-3D16-4752-9DC4-9BA28BA14462}"/>
              </a:ext>
            </a:extLst>
          </p:cNvPr>
          <p:cNvSpPr txBox="1"/>
          <p:nvPr userDrawn="1"/>
        </p:nvSpPr>
        <p:spPr>
          <a:xfrm>
            <a:off x="6799737" y="671250"/>
            <a:ext cx="5090839" cy="1446550"/>
          </a:xfrm>
          <a:prstGeom prst="rect">
            <a:avLst/>
          </a:prstGeom>
          <a:noFill/>
        </p:spPr>
        <p:txBody>
          <a:bodyPr wrap="square" rtlCol="0">
            <a:spAutoFit/>
          </a:bodyPr>
          <a:lstStyle/>
          <a:p>
            <a:r>
              <a:rPr lang="en-US" sz="4400" dirty="0">
                <a:solidFill>
                  <a:schemeClr val="tx2"/>
                </a:solidFill>
              </a:rPr>
              <a:t>CULTURAL ASPIRATIONS</a:t>
            </a:r>
          </a:p>
        </p:txBody>
      </p:sp>
    </p:spTree>
    <p:extLst>
      <p:ext uri="{BB962C8B-B14F-4D97-AF65-F5344CB8AC3E}">
        <p14:creationId xmlns:p14="http://schemas.microsoft.com/office/powerpoint/2010/main" val="65125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07B2-E723-49D4-B962-7FD782E41490}"/>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579A134-31A3-4EB6-81AC-52CA2FCA6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CE4DEA82-732A-41EB-8E98-658E8A6316C8}"/>
              </a:ext>
            </a:extLst>
          </p:cNvPr>
          <p:cNvCxnSpPr>
            <a:cxnSpLocks/>
          </p:cNvCxnSpPr>
          <p:nvPr userDrawn="1"/>
        </p:nvCxnSpPr>
        <p:spPr>
          <a:xfrm>
            <a:off x="2320646" y="920262"/>
            <a:ext cx="9033154" cy="0"/>
          </a:xfrm>
          <a:prstGeom prst="line">
            <a:avLst/>
          </a:prstGeom>
          <a:ln w="127000">
            <a:solidFill>
              <a:srgbClr val="D3472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309D6E-D6C2-4A69-A745-5EF9B787D838}"/>
              </a:ext>
            </a:extLst>
          </p:cNvPr>
          <p:cNvPicPr>
            <a:picLocks noChangeAspect="1"/>
          </p:cNvPicPr>
          <p:nvPr userDrawn="1"/>
        </p:nvPicPr>
        <p:blipFill>
          <a:blip r:embed="rId2"/>
          <a:stretch>
            <a:fillRect/>
          </a:stretch>
        </p:blipFill>
        <p:spPr>
          <a:xfrm>
            <a:off x="381000" y="325850"/>
            <a:ext cx="1761897" cy="1188823"/>
          </a:xfrm>
          <a:prstGeom prst="rect">
            <a:avLst/>
          </a:prstGeom>
        </p:spPr>
      </p:pic>
      <p:pic>
        <p:nvPicPr>
          <p:cNvPr id="9" name="Picture 8">
            <a:extLst>
              <a:ext uri="{FF2B5EF4-FFF2-40B4-BE49-F238E27FC236}">
                <a16:creationId xmlns:a16="http://schemas.microsoft.com/office/drawing/2014/main" id="{68D23EE7-8174-47FE-B123-DEDA32DD88A5}"/>
              </a:ext>
            </a:extLst>
          </p:cNvPr>
          <p:cNvPicPr>
            <a:picLocks noChangeAspect="1"/>
          </p:cNvPicPr>
          <p:nvPr userDrawn="1"/>
        </p:nvPicPr>
        <p:blipFill>
          <a:blip r:embed="rId3"/>
          <a:stretch>
            <a:fillRect/>
          </a:stretch>
        </p:blipFill>
        <p:spPr>
          <a:xfrm>
            <a:off x="10795714" y="6089650"/>
            <a:ext cx="1103472" cy="609653"/>
          </a:xfrm>
          <a:prstGeom prst="rect">
            <a:avLst/>
          </a:prstGeom>
        </p:spPr>
      </p:pic>
      <p:cxnSp>
        <p:nvCxnSpPr>
          <p:cNvPr id="10" name="Straight Connector 9">
            <a:extLst>
              <a:ext uri="{FF2B5EF4-FFF2-40B4-BE49-F238E27FC236}">
                <a16:creationId xmlns:a16="http://schemas.microsoft.com/office/drawing/2014/main" id="{25A65D40-4B7B-4E1C-B7F2-AA0EA117C940}"/>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45ACD13-0613-435C-BA22-5F6300D43530}"/>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422518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07B2-E723-49D4-B962-7FD782E41490}"/>
              </a:ext>
            </a:extLst>
          </p:cNvPr>
          <p:cNvSpPr>
            <a:spLocks noGrp="1"/>
          </p:cNvSpPr>
          <p:nvPr>
            <p:ph type="title" hasCustomPrompt="1"/>
          </p:nvPr>
        </p:nvSpPr>
        <p:spPr>
          <a:xfrm>
            <a:off x="403225" y="5057775"/>
            <a:ext cx="8007350" cy="1295399"/>
          </a:xfrm>
        </p:spPr>
        <p:txBody>
          <a:bodyPr anchor="b">
            <a:normAutofit/>
          </a:bodyPr>
          <a:lstStyle>
            <a:lvl1pPr algn="l">
              <a:defRPr sz="4400"/>
            </a:lvl1pPr>
          </a:lstStyle>
          <a:p>
            <a:r>
              <a:rPr lang="en-US" dirty="0"/>
              <a:t>CLICK TO EDIT MASTER TITLE STYLE</a:t>
            </a:r>
          </a:p>
        </p:txBody>
      </p:sp>
      <p:cxnSp>
        <p:nvCxnSpPr>
          <p:cNvPr id="7" name="Straight Connector 6">
            <a:extLst>
              <a:ext uri="{FF2B5EF4-FFF2-40B4-BE49-F238E27FC236}">
                <a16:creationId xmlns:a16="http://schemas.microsoft.com/office/drawing/2014/main" id="{CE4DEA82-732A-41EB-8E98-658E8A6316C8}"/>
              </a:ext>
            </a:extLst>
          </p:cNvPr>
          <p:cNvCxnSpPr>
            <a:cxnSpLocks/>
          </p:cNvCxnSpPr>
          <p:nvPr userDrawn="1"/>
        </p:nvCxnSpPr>
        <p:spPr>
          <a:xfrm>
            <a:off x="2320646" y="920262"/>
            <a:ext cx="9033154" cy="0"/>
          </a:xfrm>
          <a:prstGeom prst="line">
            <a:avLst/>
          </a:prstGeom>
          <a:ln w="127000">
            <a:solidFill>
              <a:srgbClr val="D3472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70F06F4-DA83-4128-83B7-78A4EC35D3EB}"/>
              </a:ext>
            </a:extLst>
          </p:cNvPr>
          <p:cNvPicPr>
            <a:picLocks noChangeAspect="1"/>
          </p:cNvPicPr>
          <p:nvPr userDrawn="1"/>
        </p:nvPicPr>
        <p:blipFill>
          <a:blip r:embed="rId2"/>
          <a:stretch>
            <a:fillRect/>
          </a:stretch>
        </p:blipFill>
        <p:spPr>
          <a:xfrm>
            <a:off x="403225" y="316325"/>
            <a:ext cx="1761897" cy="1188823"/>
          </a:xfrm>
          <a:prstGeom prst="rect">
            <a:avLst/>
          </a:prstGeom>
        </p:spPr>
      </p:pic>
      <p:pic>
        <p:nvPicPr>
          <p:cNvPr id="5" name="Picture 4">
            <a:extLst>
              <a:ext uri="{FF2B5EF4-FFF2-40B4-BE49-F238E27FC236}">
                <a16:creationId xmlns:a16="http://schemas.microsoft.com/office/drawing/2014/main" id="{17C94D55-23A4-4BAC-928E-34ECE36CC739}"/>
              </a:ext>
            </a:extLst>
          </p:cNvPr>
          <p:cNvPicPr>
            <a:picLocks noChangeAspect="1"/>
          </p:cNvPicPr>
          <p:nvPr userDrawn="1"/>
        </p:nvPicPr>
        <p:blipFill>
          <a:blip r:embed="rId3"/>
          <a:stretch>
            <a:fillRect/>
          </a:stretch>
        </p:blipFill>
        <p:spPr>
          <a:xfrm>
            <a:off x="10582275" y="6020771"/>
            <a:ext cx="1206500" cy="664806"/>
          </a:xfrm>
          <a:prstGeom prst="rect">
            <a:avLst/>
          </a:prstGeom>
        </p:spPr>
      </p:pic>
      <p:cxnSp>
        <p:nvCxnSpPr>
          <p:cNvPr id="8" name="Straight Connector 7">
            <a:extLst>
              <a:ext uri="{FF2B5EF4-FFF2-40B4-BE49-F238E27FC236}">
                <a16:creationId xmlns:a16="http://schemas.microsoft.com/office/drawing/2014/main" id="{1B739D90-A091-4A70-9500-89F5E38EA479}"/>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17556215-B017-4025-90CC-0E735BA0B435}"/>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104138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7A6C4-A3F0-46DC-B62E-8B231ADB0A15}"/>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B315D16-E6B1-426A-BC80-2C5A1F0886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A79549-DADE-4CB6-8B43-05FBFB191E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D7E6A9BF-0457-42CE-8A84-56A6B73AC7FE}"/>
              </a:ext>
            </a:extLst>
          </p:cNvPr>
          <p:cNvPicPr>
            <a:picLocks noChangeAspect="1"/>
          </p:cNvPicPr>
          <p:nvPr userDrawn="1"/>
        </p:nvPicPr>
        <p:blipFill>
          <a:blip r:embed="rId2"/>
          <a:stretch>
            <a:fillRect/>
          </a:stretch>
        </p:blipFill>
        <p:spPr>
          <a:xfrm>
            <a:off x="381000" y="357294"/>
            <a:ext cx="1761897" cy="1188823"/>
          </a:xfrm>
          <a:prstGeom prst="rect">
            <a:avLst/>
          </a:prstGeom>
        </p:spPr>
      </p:pic>
      <p:pic>
        <p:nvPicPr>
          <p:cNvPr id="9" name="Picture 8">
            <a:extLst>
              <a:ext uri="{FF2B5EF4-FFF2-40B4-BE49-F238E27FC236}">
                <a16:creationId xmlns:a16="http://schemas.microsoft.com/office/drawing/2014/main" id="{C74053A7-360C-4163-B59D-5D65190BEFE7}"/>
              </a:ext>
            </a:extLst>
          </p:cNvPr>
          <p:cNvPicPr>
            <a:picLocks noChangeAspect="1"/>
          </p:cNvPicPr>
          <p:nvPr userDrawn="1"/>
        </p:nvPicPr>
        <p:blipFill>
          <a:blip r:embed="rId3"/>
          <a:stretch>
            <a:fillRect/>
          </a:stretch>
        </p:blipFill>
        <p:spPr>
          <a:xfrm>
            <a:off x="10802063" y="6176963"/>
            <a:ext cx="1103472" cy="609653"/>
          </a:xfrm>
          <a:prstGeom prst="rect">
            <a:avLst/>
          </a:prstGeom>
        </p:spPr>
      </p:pic>
      <p:cxnSp>
        <p:nvCxnSpPr>
          <p:cNvPr id="10" name="Straight Connector 9">
            <a:extLst>
              <a:ext uri="{FF2B5EF4-FFF2-40B4-BE49-F238E27FC236}">
                <a16:creationId xmlns:a16="http://schemas.microsoft.com/office/drawing/2014/main" id="{91822CC5-A4F0-4853-B34F-41F05E1ED782}"/>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A1B95366-AA8E-43AC-873A-B43114928A91}"/>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385601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20A38-9E24-40BA-9542-32B00C062651}"/>
              </a:ext>
            </a:extLst>
          </p:cNvPr>
          <p:cNvSpPr>
            <a:spLocks noGrp="1"/>
          </p:cNvSpPr>
          <p:nvPr>
            <p:ph type="title" hasCustomPrompt="1"/>
          </p:nvPr>
        </p:nvSpPr>
        <p:spPr>
          <a:xfrm>
            <a:off x="2381250" y="365125"/>
            <a:ext cx="8974138"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E5F8F12-9659-4C14-B6BE-61FE85295A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FA4E1-4AFE-44C3-879F-8CD162D245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A80A1B-55C2-4BF5-8125-B982FFD1D0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4664F6-87B9-4BF5-B79E-F2AC1D8397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95403D32-3471-4AF6-84D2-1A559FFDD31D}"/>
              </a:ext>
            </a:extLst>
          </p:cNvPr>
          <p:cNvPicPr>
            <a:picLocks noChangeAspect="1"/>
          </p:cNvPicPr>
          <p:nvPr userDrawn="1"/>
        </p:nvPicPr>
        <p:blipFill>
          <a:blip r:embed="rId2"/>
          <a:stretch>
            <a:fillRect/>
          </a:stretch>
        </p:blipFill>
        <p:spPr>
          <a:xfrm>
            <a:off x="381000" y="428733"/>
            <a:ext cx="1761897" cy="1188823"/>
          </a:xfrm>
          <a:prstGeom prst="rect">
            <a:avLst/>
          </a:prstGeom>
        </p:spPr>
      </p:pic>
      <p:pic>
        <p:nvPicPr>
          <p:cNvPr id="11" name="Picture 10">
            <a:extLst>
              <a:ext uri="{FF2B5EF4-FFF2-40B4-BE49-F238E27FC236}">
                <a16:creationId xmlns:a16="http://schemas.microsoft.com/office/drawing/2014/main" id="{84F2EB08-B5FC-4E89-9277-06CBDDAF0C8D}"/>
              </a:ext>
            </a:extLst>
          </p:cNvPr>
          <p:cNvPicPr>
            <a:picLocks noChangeAspect="1"/>
          </p:cNvPicPr>
          <p:nvPr userDrawn="1"/>
        </p:nvPicPr>
        <p:blipFill>
          <a:blip r:embed="rId3"/>
          <a:stretch>
            <a:fillRect/>
          </a:stretch>
        </p:blipFill>
        <p:spPr>
          <a:xfrm>
            <a:off x="10800476" y="6189663"/>
            <a:ext cx="1103472" cy="609653"/>
          </a:xfrm>
          <a:prstGeom prst="rect">
            <a:avLst/>
          </a:prstGeom>
        </p:spPr>
      </p:pic>
      <p:cxnSp>
        <p:nvCxnSpPr>
          <p:cNvPr id="12" name="Straight Connector 11">
            <a:extLst>
              <a:ext uri="{FF2B5EF4-FFF2-40B4-BE49-F238E27FC236}">
                <a16:creationId xmlns:a16="http://schemas.microsoft.com/office/drawing/2014/main" id="{BFB35B47-A40C-4E15-9F02-F197D6FF597A}"/>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85206F0-FB10-481E-87AE-7D198D69EBCE}"/>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163751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848AF-0BD2-4109-8F4D-26007BA6CD82}"/>
              </a:ext>
            </a:extLst>
          </p:cNvPr>
          <p:cNvSpPr>
            <a:spLocks noGrp="1"/>
          </p:cNvSpPr>
          <p:nvPr>
            <p:ph type="title" hasCustomPrompt="1"/>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D4D1B0B6-E586-44F7-8810-13634EC41649}"/>
              </a:ext>
            </a:extLst>
          </p:cNvPr>
          <p:cNvPicPr>
            <a:picLocks noChangeAspect="1"/>
          </p:cNvPicPr>
          <p:nvPr userDrawn="1"/>
        </p:nvPicPr>
        <p:blipFill>
          <a:blip r:embed="rId2"/>
          <a:stretch>
            <a:fillRect/>
          </a:stretch>
        </p:blipFill>
        <p:spPr>
          <a:xfrm>
            <a:off x="381000" y="357294"/>
            <a:ext cx="1761897" cy="1188823"/>
          </a:xfrm>
          <a:prstGeom prst="rect">
            <a:avLst/>
          </a:prstGeom>
        </p:spPr>
      </p:pic>
      <p:pic>
        <p:nvPicPr>
          <p:cNvPr id="7" name="Picture 6">
            <a:extLst>
              <a:ext uri="{FF2B5EF4-FFF2-40B4-BE49-F238E27FC236}">
                <a16:creationId xmlns:a16="http://schemas.microsoft.com/office/drawing/2014/main" id="{05446708-0A6D-46C7-B080-7CA3645FCCBA}"/>
              </a:ext>
            </a:extLst>
          </p:cNvPr>
          <p:cNvPicPr>
            <a:picLocks noChangeAspect="1"/>
          </p:cNvPicPr>
          <p:nvPr userDrawn="1"/>
        </p:nvPicPr>
        <p:blipFill>
          <a:blip r:embed="rId3"/>
          <a:stretch>
            <a:fillRect/>
          </a:stretch>
        </p:blipFill>
        <p:spPr>
          <a:xfrm>
            <a:off x="10802063" y="6178497"/>
            <a:ext cx="1103472" cy="609653"/>
          </a:xfrm>
          <a:prstGeom prst="rect">
            <a:avLst/>
          </a:prstGeom>
        </p:spPr>
      </p:pic>
      <p:cxnSp>
        <p:nvCxnSpPr>
          <p:cNvPr id="8" name="Straight Connector 7">
            <a:extLst>
              <a:ext uri="{FF2B5EF4-FFF2-40B4-BE49-F238E27FC236}">
                <a16:creationId xmlns:a16="http://schemas.microsoft.com/office/drawing/2014/main" id="{EA24420E-D973-4D3F-A14D-46E949A15E08}"/>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5B67545-A82F-49EC-B4A6-B4C06EF16ADF}"/>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1944691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D8B34219-952E-41B6-866A-0D8BD5413CBA}"/>
              </a:ext>
            </a:extLst>
          </p:cNvPr>
          <p:cNvCxnSpPr>
            <a:cxnSpLocks/>
          </p:cNvCxnSpPr>
          <p:nvPr userDrawn="1"/>
        </p:nvCxnSpPr>
        <p:spPr>
          <a:xfrm>
            <a:off x="2320646" y="920262"/>
            <a:ext cx="9033154" cy="0"/>
          </a:xfrm>
          <a:prstGeom prst="line">
            <a:avLst/>
          </a:prstGeom>
          <a:ln w="127000">
            <a:solidFill>
              <a:srgbClr val="D3472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75EF33D-D35B-40B7-AD87-884BDA8CE8EE}"/>
              </a:ext>
            </a:extLst>
          </p:cNvPr>
          <p:cNvPicPr>
            <a:picLocks noChangeAspect="1"/>
          </p:cNvPicPr>
          <p:nvPr userDrawn="1"/>
        </p:nvPicPr>
        <p:blipFill>
          <a:blip r:embed="rId2"/>
          <a:stretch>
            <a:fillRect/>
          </a:stretch>
        </p:blipFill>
        <p:spPr>
          <a:xfrm>
            <a:off x="381000" y="325850"/>
            <a:ext cx="1761897" cy="1188823"/>
          </a:xfrm>
          <a:prstGeom prst="rect">
            <a:avLst/>
          </a:prstGeom>
        </p:spPr>
      </p:pic>
      <p:pic>
        <p:nvPicPr>
          <p:cNvPr id="7" name="Picture 6">
            <a:extLst>
              <a:ext uri="{FF2B5EF4-FFF2-40B4-BE49-F238E27FC236}">
                <a16:creationId xmlns:a16="http://schemas.microsoft.com/office/drawing/2014/main" id="{E573F194-2567-4410-BFA5-1B5C06ACEDE9}"/>
              </a:ext>
            </a:extLst>
          </p:cNvPr>
          <p:cNvPicPr>
            <a:picLocks noChangeAspect="1"/>
          </p:cNvPicPr>
          <p:nvPr userDrawn="1"/>
        </p:nvPicPr>
        <p:blipFill>
          <a:blip r:embed="rId3"/>
          <a:stretch>
            <a:fillRect/>
          </a:stretch>
        </p:blipFill>
        <p:spPr>
          <a:xfrm>
            <a:off x="10802063" y="6178497"/>
            <a:ext cx="1103472" cy="609653"/>
          </a:xfrm>
          <a:prstGeom prst="rect">
            <a:avLst/>
          </a:prstGeom>
        </p:spPr>
      </p:pic>
      <p:cxnSp>
        <p:nvCxnSpPr>
          <p:cNvPr id="8" name="Straight Connector 7">
            <a:extLst>
              <a:ext uri="{FF2B5EF4-FFF2-40B4-BE49-F238E27FC236}">
                <a16:creationId xmlns:a16="http://schemas.microsoft.com/office/drawing/2014/main" id="{7B97AE2C-97CC-4BA0-801A-23751D7F385B}"/>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BA48973B-289D-42D9-83D1-1F104F891368}"/>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84874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2A3C-FF2C-455B-8B33-0E7486A86FAC}"/>
              </a:ext>
            </a:extLst>
          </p:cNvPr>
          <p:cNvSpPr>
            <a:spLocks noGrp="1"/>
          </p:cNvSpPr>
          <p:nvPr>
            <p:ph type="title" hasCustomPrompt="1"/>
          </p:nvPr>
        </p:nvSpPr>
        <p:spPr>
          <a:xfrm>
            <a:off x="839788" y="1568451"/>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E91DB0D-49BB-49DE-BBA5-721F40E3C822}"/>
              </a:ext>
            </a:extLst>
          </p:cNvPr>
          <p:cNvSpPr>
            <a:spLocks noGrp="1"/>
          </p:cNvSpPr>
          <p:nvPr>
            <p:ph idx="1"/>
          </p:nvPr>
        </p:nvSpPr>
        <p:spPr>
          <a:xfrm>
            <a:off x="5183188" y="457201"/>
            <a:ext cx="6172200" cy="54117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D7CAA9-5852-4181-BF98-86A333808B3A}"/>
              </a:ext>
            </a:extLst>
          </p:cNvPr>
          <p:cNvSpPr>
            <a:spLocks noGrp="1"/>
          </p:cNvSpPr>
          <p:nvPr>
            <p:ph type="body" sz="half" idx="2"/>
          </p:nvPr>
        </p:nvSpPr>
        <p:spPr>
          <a:xfrm>
            <a:off x="839788" y="3168651"/>
            <a:ext cx="3932237" cy="27003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DA378C5B-57F4-42B7-AC25-B08DB8828EA1}"/>
              </a:ext>
            </a:extLst>
          </p:cNvPr>
          <p:cNvPicPr>
            <a:picLocks noChangeAspect="1"/>
          </p:cNvPicPr>
          <p:nvPr userDrawn="1"/>
        </p:nvPicPr>
        <p:blipFill>
          <a:blip r:embed="rId2"/>
          <a:stretch>
            <a:fillRect/>
          </a:stretch>
        </p:blipFill>
        <p:spPr>
          <a:xfrm>
            <a:off x="381000" y="308010"/>
            <a:ext cx="1761897" cy="1188823"/>
          </a:xfrm>
          <a:prstGeom prst="rect">
            <a:avLst/>
          </a:prstGeom>
        </p:spPr>
      </p:pic>
      <p:pic>
        <p:nvPicPr>
          <p:cNvPr id="9" name="Picture 8">
            <a:extLst>
              <a:ext uri="{FF2B5EF4-FFF2-40B4-BE49-F238E27FC236}">
                <a16:creationId xmlns:a16="http://schemas.microsoft.com/office/drawing/2014/main" id="{3E8093F1-45CE-423C-9FE0-0FA8A48E8759}"/>
              </a:ext>
            </a:extLst>
          </p:cNvPr>
          <p:cNvPicPr>
            <a:picLocks noChangeAspect="1"/>
          </p:cNvPicPr>
          <p:nvPr userDrawn="1"/>
        </p:nvPicPr>
        <p:blipFill>
          <a:blip r:embed="rId3"/>
          <a:stretch>
            <a:fillRect/>
          </a:stretch>
        </p:blipFill>
        <p:spPr>
          <a:xfrm>
            <a:off x="10802063" y="6178497"/>
            <a:ext cx="1103472" cy="609653"/>
          </a:xfrm>
          <a:prstGeom prst="rect">
            <a:avLst/>
          </a:prstGeom>
        </p:spPr>
      </p:pic>
      <p:cxnSp>
        <p:nvCxnSpPr>
          <p:cNvPr id="10" name="Straight Connector 9">
            <a:extLst>
              <a:ext uri="{FF2B5EF4-FFF2-40B4-BE49-F238E27FC236}">
                <a16:creationId xmlns:a16="http://schemas.microsoft.com/office/drawing/2014/main" id="{BED7B67A-8602-4319-81E4-F9F659DAF160}"/>
              </a:ext>
            </a:extLst>
          </p:cNvPr>
          <p:cNvCxnSpPr>
            <a:cxnSpLocks/>
          </p:cNvCxnSpPr>
          <p:nvPr userDrawn="1"/>
        </p:nvCxnSpPr>
        <p:spPr>
          <a:xfrm>
            <a:off x="381000" y="6549989"/>
            <a:ext cx="9915525" cy="0"/>
          </a:xfrm>
          <a:prstGeom prst="line">
            <a:avLst/>
          </a:prstGeom>
          <a:ln w="127000">
            <a:solidFill>
              <a:srgbClr val="796E66"/>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88C09A8E-CF38-417F-9EDA-D74F9840E24F}"/>
              </a:ext>
            </a:extLst>
          </p:cNvPr>
          <p:cNvSpPr txBox="1">
            <a:spLocks/>
          </p:cNvSpPr>
          <p:nvPr userDrawn="1"/>
        </p:nvSpPr>
        <p:spPr>
          <a:xfrm>
            <a:off x="0" y="6616176"/>
            <a:ext cx="12191999" cy="241824"/>
          </a:xfrm>
          <a:prstGeom prst="rect">
            <a:avLst/>
          </a:prstGeom>
          <a:noFill/>
          <a:ln>
            <a:noFill/>
          </a:ln>
        </p:spPr>
        <p:txBody>
          <a:bodyPr vert="horz" lIns="91440" tIns="45720" rIns="91440" bIns="45720" rtlCol="0" anchor="ctr">
            <a:noAutofit/>
          </a:bodyPr>
          <a:lstStyle>
            <a:lvl1pPr>
              <a:lnSpc>
                <a:spcPct val="90000"/>
              </a:lnSpc>
              <a:spcBef>
                <a:spcPct val="0"/>
              </a:spcBef>
              <a:buNone/>
              <a:defRPr sz="4400" b="1">
                <a:latin typeface="Garamond" panose="02020404030301010803" pitchFamily="18" charset="0"/>
                <a:ea typeface="+mj-ea"/>
                <a:cs typeface="+mj-cs"/>
              </a:defRPr>
            </a:lvl1pPr>
          </a:lstStyle>
          <a:p>
            <a:pPr algn="ctr"/>
            <a:r>
              <a:rPr lang="en-US" sz="1200" dirty="0">
                <a:solidFill>
                  <a:prstClr val="black"/>
                </a:solidFill>
                <a:latin typeface="Arial" panose="020B0604020202020204" pitchFamily="34" charset="0"/>
                <a:cs typeface="Arial" panose="020B0604020202020204" pitchFamily="34" charset="0"/>
              </a:rPr>
              <a:t>Empower People   |   Improve Lives   |   Inspire Success</a:t>
            </a:r>
          </a:p>
        </p:txBody>
      </p:sp>
    </p:spTree>
    <p:extLst>
      <p:ext uri="{BB962C8B-B14F-4D97-AF65-F5344CB8AC3E}">
        <p14:creationId xmlns:p14="http://schemas.microsoft.com/office/powerpoint/2010/main" val="3330647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5725A-3CBE-4427-B7C1-4094AF528F0A}"/>
              </a:ext>
            </a:extLst>
          </p:cNvPr>
          <p:cNvSpPr>
            <a:spLocks noGrp="1"/>
          </p:cNvSpPr>
          <p:nvPr>
            <p:ph type="title"/>
          </p:nvPr>
        </p:nvSpPr>
        <p:spPr>
          <a:xfrm>
            <a:off x="838200" y="288925"/>
            <a:ext cx="10515600" cy="1325563"/>
          </a:xfrm>
          <a:prstGeom prst="rect">
            <a:avLst/>
          </a:prstGeom>
        </p:spPr>
        <p:txBody>
          <a:bodyPr vert="horz" lIns="91440" tIns="45720" rIns="91440" bIns="45720" rtlCol="0" anchor="ctr">
            <a:normAutofit/>
          </a:body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D1DB6562-44E5-4CD8-86EC-A958DCE8D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94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8" r:id="rId13"/>
    <p:sldLayoutId id="2147483673" r:id="rId14"/>
    <p:sldLayoutId id="2147483675" r:id="rId15"/>
    <p:sldLayoutId id="2147483676" r:id="rId16"/>
    <p:sldLayoutId id="2147483677" r:id="rId17"/>
    <p:sldLayoutId id="2147483678" r:id="rId18"/>
    <p:sldLayoutId id="2147483679" r:id="rId19"/>
    <p:sldLayoutId id="2147483680" r:id="rId20"/>
    <p:sldLayoutId id="2147483674" r:id="rId21"/>
  </p:sldLayoutIdLst>
  <p:txStyles>
    <p:titleStyle>
      <a:lvl1pPr algn="r" defTabSz="914400" rtl="0" eaLnBrk="1" latinLnBrk="0" hangingPunct="1">
        <a:lnSpc>
          <a:spcPct val="90000"/>
        </a:lnSpc>
        <a:spcBef>
          <a:spcPct val="0"/>
        </a:spcBef>
        <a:buNone/>
        <a:defRPr lang="en-US" sz="4000" b="0" kern="1200" dirty="0" smtClean="0">
          <a:solidFill>
            <a:schemeClr val="tx1"/>
          </a:solidFill>
          <a:latin typeface="Segoe UI" panose="020B0502040204020203" pitchFamily="34" charset="0"/>
          <a:ea typeface="+mj-ea"/>
          <a:cs typeface="Segoe UI" panose="020B0502040204020203" pitchFamily="34" charset="0"/>
        </a:defRPr>
      </a:lvl1pPr>
    </p:titleStyle>
    <p:bodyStyle>
      <a:lvl1pPr marL="457200" indent="-457200" algn="l" defTabSz="914400" rtl="0" eaLnBrk="1" latinLnBrk="0" hangingPunct="1">
        <a:lnSpc>
          <a:spcPct val="90000"/>
        </a:lnSpc>
        <a:spcBef>
          <a:spcPts val="1000"/>
        </a:spcBef>
        <a:buFont typeface="Wingdings" panose="05000000000000000000" pitchFamily="2" charset="2"/>
        <a:buChar char="§"/>
        <a:defRPr lang="en-US" sz="2800" kern="1200" dirty="0" smtClean="0">
          <a:solidFill>
            <a:srgbClr val="796E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96E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96E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96E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96E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80DFBB-0CF9-4978-9C66-E15B9168807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lang="en-US" sz="900" b="1" i="0" cap="all" spc="0" baseline="0" smtClean="0">
                <a:latin typeface="Segoe UI Black" panose="020B0A02040204020203" pitchFamily="34" charset="0"/>
                <a:ea typeface="Segoe UI Black" panose="020B0A02040204020203" pitchFamily="34" charset="0"/>
                <a:cs typeface="Segoe UI Black" panose="020B0A02040204020203" pitchFamily="34" charset="0"/>
              </a:defRPr>
            </a:lvl1pPr>
          </a:lstStyle>
          <a:p>
            <a:fld id="{7687E6BC-85EC-4CFF-AC55-A569854BA59B}" type="slidenum">
              <a:rPr lang="en-US" smtClean="0"/>
              <a:pPr/>
              <a:t>‹#›</a:t>
            </a:fld>
            <a:endParaRPr lang="en-US" dirty="0"/>
          </a:p>
        </p:txBody>
      </p:sp>
    </p:spTree>
    <p:extLst>
      <p:ext uri="{BB962C8B-B14F-4D97-AF65-F5344CB8AC3E}">
        <p14:creationId xmlns:p14="http://schemas.microsoft.com/office/powerpoint/2010/main" val="257500211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7" r:id="rId4"/>
    <p:sldLayoutId id="2147483685" r:id="rId5"/>
    <p:sldLayoutId id="2147483686" r:id="rId6"/>
    <p:sldLayoutId id="2147483688" r:id="rId7"/>
  </p:sldLayoutIdLst>
  <p:hf sldNum="0" hdr="0" ftr="0" dt="0"/>
  <p:txStyles>
    <p:titleStyle>
      <a:lvl1pPr algn="l" defTabSz="914423" rtl="0" eaLnBrk="1" latinLnBrk="0" hangingPunct="1">
        <a:lnSpc>
          <a:spcPct val="90000"/>
        </a:lnSpc>
        <a:spcBef>
          <a:spcPct val="0"/>
        </a:spcBef>
        <a:buNone/>
        <a:defRPr lang="en-US" sz="4400" b="0" i="0" kern="1200" cap="all" spc="50" baseline="0" dirty="0" smtClean="0">
          <a:solidFill>
            <a:schemeClr val="tx2"/>
          </a:solidFill>
          <a:latin typeface="Segoe UI" panose="020B0502040204020203" pitchFamily="34" charset="0"/>
          <a:ea typeface="Segoe UI Black" panose="020B0A02040204020203" pitchFamily="34" charset="0"/>
          <a:cs typeface="Segoe UI" panose="020B0502040204020203" pitchFamily="34" charset="0"/>
        </a:defRPr>
      </a:lvl1pPr>
    </p:titleStyle>
    <p:bodyStyle>
      <a:lvl1pPr marL="287338" indent="-287338" algn="l" defTabSz="914423" rtl="0" eaLnBrk="1" latinLnBrk="0" hangingPunct="1">
        <a:lnSpc>
          <a:spcPct val="100000"/>
        </a:lnSpc>
        <a:spcBef>
          <a:spcPts val="0"/>
        </a:spcBef>
        <a:spcAft>
          <a:spcPts val="600"/>
        </a:spcAft>
        <a:buFont typeface="Wingdings" panose="05000000000000000000" pitchFamily="2" charset="2"/>
        <a:buChar char="§"/>
        <a:defRPr lang="en-US" sz="3200" b="0" i="0" kern="1200" cap="none" spc="0" baseline="0" dirty="0" smtClean="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1pPr>
      <a:lvl2pPr marL="573088" indent="-285750" algn="l" defTabSz="914423" rtl="0" eaLnBrk="1" latinLnBrk="0" hangingPunct="1">
        <a:lnSpc>
          <a:spcPct val="100000"/>
        </a:lnSpc>
        <a:spcBef>
          <a:spcPts val="0"/>
        </a:spcBef>
        <a:spcAft>
          <a:spcPts val="600"/>
        </a:spcAft>
        <a:buFont typeface="Wingdings" panose="05000000000000000000" pitchFamily="2" charset="2"/>
        <a:buChar char="§"/>
        <a:defRPr lang="en-US" sz="2800" b="0" i="0" kern="1200" cap="none" spc="0" baseline="0" dirty="0" smtClean="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2pPr>
      <a:lvl3pPr marL="804863" indent="-231775" algn="l" defTabSz="914423" rtl="0" eaLnBrk="1" latinLnBrk="0" hangingPunct="1">
        <a:lnSpc>
          <a:spcPct val="100000"/>
        </a:lnSpc>
        <a:spcBef>
          <a:spcPts val="0"/>
        </a:spcBef>
        <a:spcAft>
          <a:spcPts val="600"/>
        </a:spcAft>
        <a:buFont typeface="Wingdings" panose="05000000000000000000" pitchFamily="2" charset="2"/>
        <a:buChar char="§"/>
        <a:defRPr lang="en-US" sz="2400" b="0" i="0" kern="1200" cap="none" spc="0" baseline="0" dirty="0" smtClean="0">
          <a:solidFill>
            <a:schemeClr val="tx2">
              <a:lumMod val="65000"/>
              <a:lumOff val="35000"/>
            </a:schemeClr>
          </a:solidFill>
          <a:latin typeface="Arial" panose="020B0604020202020204" pitchFamily="34" charset="0"/>
          <a:ea typeface="Segoe UI" panose="020B0502040204020203" pitchFamily="34" charset="0"/>
          <a:cs typeface="Arial" panose="020B0604020202020204" pitchFamily="34" charset="0"/>
        </a:defRPr>
      </a:lvl3pPr>
      <a:lvl4pPr marL="1146175" indent="-231775" algn="l" defTabSz="914423" rtl="0" eaLnBrk="1" latinLnBrk="0" hangingPunct="1">
        <a:lnSpc>
          <a:spcPct val="100000"/>
        </a:lnSpc>
        <a:spcBef>
          <a:spcPts val="0"/>
        </a:spcBef>
        <a:spcAft>
          <a:spcPts val="600"/>
        </a:spcAft>
        <a:buFont typeface="Wingdings" panose="05000000000000000000" pitchFamily="2" charset="2"/>
        <a:buChar char="§"/>
        <a:defRPr sz="2000" b="0" i="0" kern="1200" spc="0" baseline="0">
          <a:solidFill>
            <a:schemeClr val="tx2">
              <a:lumMod val="65000"/>
              <a:lumOff val="35000"/>
            </a:schemeClr>
          </a:solidFill>
          <a:latin typeface="Arial" panose="020B0604020202020204" pitchFamily="34" charset="0"/>
          <a:ea typeface="Segoe UI Black" panose="020B0A02040204020203" pitchFamily="34" charset="0"/>
          <a:cs typeface="Arial" panose="020B0604020202020204" pitchFamily="34" charset="0"/>
        </a:defRPr>
      </a:lvl4pPr>
      <a:lvl5pPr marL="1487488" indent="-285750" algn="l" defTabSz="914423" rtl="0" eaLnBrk="1" latinLnBrk="0" hangingPunct="1">
        <a:lnSpc>
          <a:spcPct val="100000"/>
        </a:lnSpc>
        <a:spcBef>
          <a:spcPts val="0"/>
        </a:spcBef>
        <a:spcAft>
          <a:spcPts val="600"/>
        </a:spcAft>
        <a:buFont typeface="Wingdings" panose="05000000000000000000" pitchFamily="2" charset="2"/>
        <a:buChar char="§"/>
        <a:defRPr lang="en-US" sz="1800" b="0" i="0" kern="1200" spc="0" baseline="0" dirty="0">
          <a:solidFill>
            <a:schemeClr val="tx2">
              <a:lumMod val="65000"/>
              <a:lumOff val="35000"/>
            </a:schemeClr>
          </a:solidFill>
          <a:latin typeface="Arial" panose="020B0604020202020204" pitchFamily="34" charset="0"/>
          <a:ea typeface="Segoe UI" panose="020B0502040204020203" pitchFamily="34" charset="0"/>
          <a:cs typeface="Arial" panose="020B0604020202020204" pitchFamily="34" charset="0"/>
        </a:defRPr>
      </a:lvl5pPr>
      <a:lvl6pPr marL="0" indent="0" algn="l" defTabSz="914423" rtl="0" eaLnBrk="1" latinLnBrk="0" hangingPunct="1">
        <a:lnSpc>
          <a:spcPct val="90000"/>
        </a:lnSpc>
        <a:spcBef>
          <a:spcPts val="500"/>
        </a:spcBef>
        <a:buFont typeface="Arial"/>
        <a:buNone/>
        <a:defRPr lang="en-US" sz="1050" kern="1200" spc="100" dirty="0">
          <a:gradFill>
            <a:gsLst>
              <a:gs pos="0">
                <a:schemeClr val="tx1">
                  <a:lumMod val="85000"/>
                  <a:lumOff val="15000"/>
                </a:schemeClr>
              </a:gs>
              <a:gs pos="100000">
                <a:schemeClr val="tx1">
                  <a:lumMod val="85000"/>
                  <a:lumOff val="15000"/>
                </a:schemeClr>
              </a:gs>
            </a:gsLst>
            <a:lin ang="5400000" scaled="1"/>
          </a:gradFill>
          <a:latin typeface="Segoe UI" panose="020B0502040204020203" pitchFamily="34" charset="0"/>
          <a:ea typeface="Open Sans" panose="020B0606030504020204" pitchFamily="34" charset="0"/>
          <a:cs typeface="Segoe UI" panose="020B0502040204020203" pitchFamily="34" charset="0"/>
        </a:defRPr>
      </a:lvl6pPr>
      <a:lvl7pPr marL="2971875"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ndresponse.gov/be-prepared/severe-summer-weather/2025-june-storm-recove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fema.gov/assistance/public/schedule-equipment-rate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fema.gov/sites/default/files/documents/fema_pa_pappg-v5.0_012025.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grants.des.nd.gov/app/#home?o=startdate+desc"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mailto:bmkahl@nd.gov" TargetMode="External"/><Relationship Id="rId2" Type="http://schemas.openxmlformats.org/officeDocument/2006/relationships/hyperlink" Target="mailto:jmessner@nd.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C734E-420C-4DD9-B897-2320355952D0}"/>
              </a:ext>
            </a:extLst>
          </p:cNvPr>
          <p:cNvSpPr>
            <a:spLocks noGrp="1"/>
          </p:cNvSpPr>
          <p:nvPr>
            <p:ph type="ctrTitle"/>
          </p:nvPr>
        </p:nvSpPr>
        <p:spPr>
          <a:xfrm>
            <a:off x="781574" y="1597683"/>
            <a:ext cx="10628852" cy="2246529"/>
          </a:xfrm>
        </p:spPr>
        <p:txBody>
          <a:bodyPr>
            <a:normAutofit/>
          </a:bodyPr>
          <a:lstStyle/>
          <a:p>
            <a:r>
              <a:rPr lang="en-US" dirty="0"/>
              <a:t>Preliminary Damage Assessments</a:t>
            </a:r>
          </a:p>
        </p:txBody>
      </p:sp>
      <p:sp>
        <p:nvSpPr>
          <p:cNvPr id="3" name="Subtitle 2">
            <a:extLst>
              <a:ext uri="{FF2B5EF4-FFF2-40B4-BE49-F238E27FC236}">
                <a16:creationId xmlns:a16="http://schemas.microsoft.com/office/drawing/2014/main" id="{05210F23-E30C-4346-BD64-D2E38F9BBB55}"/>
              </a:ext>
            </a:extLst>
          </p:cNvPr>
          <p:cNvSpPr>
            <a:spLocks noGrp="1"/>
          </p:cNvSpPr>
          <p:nvPr>
            <p:ph type="subTitle" idx="1"/>
          </p:nvPr>
        </p:nvSpPr>
        <p:spPr>
          <a:xfrm>
            <a:off x="1524000" y="4301311"/>
            <a:ext cx="9144000" cy="1655762"/>
          </a:xfrm>
        </p:spPr>
        <p:txBody>
          <a:bodyPr>
            <a:normAutofit/>
          </a:bodyPr>
          <a:lstStyle/>
          <a:p>
            <a:endParaRPr lang="en-US" dirty="0">
              <a:solidFill>
                <a:schemeClr val="tx1"/>
              </a:solidFill>
            </a:endParaRPr>
          </a:p>
          <a:p>
            <a:r>
              <a:rPr lang="en-US" dirty="0">
                <a:solidFill>
                  <a:schemeClr val="tx1"/>
                </a:solidFill>
              </a:rPr>
              <a:t>June 20-21, 2025 Severe Storms and Tornadoes</a:t>
            </a:r>
          </a:p>
        </p:txBody>
      </p:sp>
    </p:spTree>
    <p:extLst>
      <p:ext uri="{BB962C8B-B14F-4D97-AF65-F5344CB8AC3E}">
        <p14:creationId xmlns:p14="http://schemas.microsoft.com/office/powerpoint/2010/main" val="3905420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5251C-4685-D7D3-F876-AF74B9456B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8DF013-B155-86B8-61A2-6E17B87A66A1}"/>
              </a:ext>
            </a:extLst>
          </p:cNvPr>
          <p:cNvSpPr>
            <a:spLocks noGrp="1"/>
          </p:cNvSpPr>
          <p:nvPr>
            <p:ph type="title"/>
          </p:nvPr>
        </p:nvSpPr>
        <p:spPr/>
        <p:txBody>
          <a:bodyPr/>
          <a:lstStyle/>
          <a:p>
            <a:pPr algn="ctr"/>
            <a:r>
              <a:rPr lang="en-US" dirty="0"/>
              <a:t>Categories of work – Emergency </a:t>
            </a:r>
            <a:br>
              <a:rPr lang="en-US" dirty="0"/>
            </a:br>
            <a:r>
              <a:rPr lang="en-US" dirty="0"/>
              <a:t>Work Category A – Debris Removal</a:t>
            </a:r>
          </a:p>
        </p:txBody>
      </p:sp>
      <p:sp>
        <p:nvSpPr>
          <p:cNvPr id="3" name="Content Placeholder 2">
            <a:extLst>
              <a:ext uri="{FF2B5EF4-FFF2-40B4-BE49-F238E27FC236}">
                <a16:creationId xmlns:a16="http://schemas.microsoft.com/office/drawing/2014/main" id="{B5161D20-0412-BE00-ED1D-EAB97046DF5F}"/>
              </a:ext>
            </a:extLst>
          </p:cNvPr>
          <p:cNvSpPr>
            <a:spLocks noGrp="1"/>
          </p:cNvSpPr>
          <p:nvPr>
            <p:ph idx="1"/>
          </p:nvPr>
        </p:nvSpPr>
        <p:spPr/>
        <p:txBody>
          <a:bodyPr>
            <a:normAutofit/>
          </a:bodyPr>
          <a:lstStyle/>
          <a:p>
            <a:pPr marL="0" lvl="0" indent="0">
              <a:buNone/>
            </a:pPr>
            <a:r>
              <a:rPr lang="en-US" sz="2000" b="1" dirty="0">
                <a:solidFill>
                  <a:schemeClr val="tx1"/>
                </a:solidFill>
              </a:rPr>
              <a:t>Debris Damage Description Example</a:t>
            </a:r>
          </a:p>
          <a:p>
            <a:pPr marL="0" lvl="0" indent="0">
              <a:buNone/>
            </a:pPr>
            <a:r>
              <a:rPr lang="en-US" sz="2000" b="1" dirty="0">
                <a:solidFill>
                  <a:schemeClr val="tx1"/>
                </a:solidFill>
              </a:rPr>
              <a:t>Measure your Debris Piles to date:</a:t>
            </a:r>
          </a:p>
          <a:p>
            <a:pPr>
              <a:buFont typeface="Arial" panose="020B0604020202020204" pitchFamily="34" charset="0"/>
              <a:buChar char="•"/>
            </a:pPr>
            <a:r>
              <a:rPr lang="en-US" sz="2000" dirty="0">
                <a:solidFill>
                  <a:schemeClr val="tx1"/>
                </a:solidFill>
              </a:rPr>
              <a:t>Debris Pile 150’ x 75’ x 10’ = 4,166 CY</a:t>
            </a:r>
          </a:p>
          <a:p>
            <a:pPr>
              <a:buFont typeface="Arial" panose="020B0604020202020204" pitchFamily="34" charset="0"/>
              <a:buChar char="•"/>
            </a:pPr>
            <a:r>
              <a:rPr lang="en-US" sz="2000" dirty="0">
                <a:solidFill>
                  <a:schemeClr val="tx1"/>
                </a:solidFill>
              </a:rPr>
              <a:t>Identify the percentage still remaining to be removed</a:t>
            </a:r>
          </a:p>
          <a:p>
            <a:pPr>
              <a:buFont typeface="Arial" panose="020B0604020202020204" pitchFamily="34" charset="0"/>
              <a:buChar char="•"/>
            </a:pPr>
            <a:r>
              <a:rPr lang="en-US" sz="2000" dirty="0">
                <a:solidFill>
                  <a:schemeClr val="tx1"/>
                </a:solidFill>
              </a:rPr>
              <a:t>50% remaining</a:t>
            </a:r>
          </a:p>
          <a:p>
            <a:pPr>
              <a:buFont typeface="Arial" panose="020B0604020202020204" pitchFamily="34" charset="0"/>
              <a:buChar char="•"/>
            </a:pPr>
            <a:r>
              <a:rPr lang="en-US" sz="2000" dirty="0">
                <a:solidFill>
                  <a:schemeClr val="tx1"/>
                </a:solidFill>
              </a:rPr>
              <a:t>4,166 CY remaining to be removed</a:t>
            </a:r>
          </a:p>
          <a:p>
            <a:pPr>
              <a:buFont typeface="Arial" panose="020B0604020202020204" pitchFamily="34" charset="0"/>
              <a:buChar char="•"/>
            </a:pPr>
            <a:r>
              <a:rPr lang="en-US" sz="2000" dirty="0">
                <a:solidFill>
                  <a:schemeClr val="tx1"/>
                </a:solidFill>
              </a:rPr>
              <a:t>4,166 CY x 2 = 8,332 CY </a:t>
            </a:r>
          </a:p>
          <a:p>
            <a:pPr>
              <a:buFont typeface="Arial" panose="020B0604020202020204" pitchFamily="34" charset="0"/>
              <a:buChar char="•"/>
            </a:pPr>
            <a:r>
              <a:rPr lang="en-US" sz="2000" dirty="0">
                <a:solidFill>
                  <a:schemeClr val="tx1"/>
                </a:solidFill>
              </a:rPr>
              <a:t>8,332 CY x $5.00 (FEMA Rate) = $41,660.00</a:t>
            </a:r>
          </a:p>
          <a:p>
            <a:endParaRPr lang="en-US" dirty="0"/>
          </a:p>
        </p:txBody>
      </p:sp>
    </p:spTree>
    <p:extLst>
      <p:ext uri="{BB962C8B-B14F-4D97-AF65-F5344CB8AC3E}">
        <p14:creationId xmlns:p14="http://schemas.microsoft.com/office/powerpoint/2010/main" val="3510423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8717-5674-4262-9150-3BFD0672587F}"/>
              </a:ext>
            </a:extLst>
          </p:cNvPr>
          <p:cNvSpPr>
            <a:spLocks noGrp="1"/>
          </p:cNvSpPr>
          <p:nvPr>
            <p:ph type="title"/>
          </p:nvPr>
        </p:nvSpPr>
        <p:spPr/>
        <p:txBody>
          <a:bodyPr>
            <a:normAutofit/>
          </a:bodyPr>
          <a:lstStyle/>
          <a:p>
            <a:pPr algn="ctr"/>
            <a:r>
              <a:rPr lang="en-US" dirty="0"/>
              <a:t>Categories of work Category B – </a:t>
            </a:r>
            <a:br>
              <a:rPr lang="en-US" dirty="0"/>
            </a:br>
            <a:r>
              <a:rPr lang="en-US" dirty="0"/>
              <a:t>Emergency Protective Measures</a:t>
            </a:r>
          </a:p>
        </p:txBody>
      </p:sp>
      <p:sp>
        <p:nvSpPr>
          <p:cNvPr id="3" name="Content Placeholder 2">
            <a:extLst>
              <a:ext uri="{FF2B5EF4-FFF2-40B4-BE49-F238E27FC236}">
                <a16:creationId xmlns:a16="http://schemas.microsoft.com/office/drawing/2014/main" id="{C4335EAB-0BAE-4EE4-AE18-D97602C2319B}"/>
              </a:ext>
            </a:extLst>
          </p:cNvPr>
          <p:cNvSpPr>
            <a:spLocks noGrp="1"/>
          </p:cNvSpPr>
          <p:nvPr>
            <p:ph idx="1"/>
          </p:nvPr>
        </p:nvSpPr>
        <p:spPr/>
        <p:txBody>
          <a:bodyPr>
            <a:normAutofit/>
          </a:bodyPr>
          <a:lstStyle/>
          <a:p>
            <a:pPr marL="0" lvl="0" indent="0">
              <a:buNone/>
            </a:pPr>
            <a:r>
              <a:rPr lang="en-US" sz="2000" b="1" dirty="0">
                <a:solidFill>
                  <a:schemeClr val="tx1"/>
                </a:solidFill>
              </a:rPr>
              <a:t>All “Cat B” measures must</a:t>
            </a:r>
            <a:r>
              <a:rPr lang="en-US" sz="2000" b="1" i="1" dirty="0">
                <a:solidFill>
                  <a:schemeClr val="tx1"/>
                </a:solidFill>
              </a:rPr>
              <a:t>:</a:t>
            </a:r>
            <a:endParaRPr lang="en-US" sz="2000" dirty="0">
              <a:solidFill>
                <a:schemeClr val="tx1"/>
              </a:solidFill>
            </a:endParaRPr>
          </a:p>
          <a:p>
            <a:pPr lvl="1">
              <a:buFont typeface="Arial" panose="020B0604020202020204" pitchFamily="34" charset="0"/>
              <a:buChar char="•"/>
            </a:pPr>
            <a:r>
              <a:rPr lang="en-US" sz="2000" dirty="0">
                <a:solidFill>
                  <a:schemeClr val="tx1"/>
                </a:solidFill>
              </a:rPr>
              <a:t>Eliminate or lessen immediate threats to lives, public health, or safety; OR</a:t>
            </a:r>
          </a:p>
          <a:p>
            <a:pPr lvl="1">
              <a:buFont typeface="Arial" panose="020B0604020202020204" pitchFamily="34" charset="0"/>
              <a:buChar char="•"/>
            </a:pPr>
            <a:r>
              <a:rPr lang="en-US" sz="2000" dirty="0">
                <a:solidFill>
                  <a:schemeClr val="tx1"/>
                </a:solidFill>
              </a:rPr>
              <a:t>Eliminate or lessen immediate threats of significant additional damage to improved public or private property in a cost-effective manner</a:t>
            </a:r>
          </a:p>
          <a:p>
            <a:pPr marL="0" lvl="0" indent="0">
              <a:buNone/>
            </a:pPr>
            <a:r>
              <a:rPr lang="en-US" sz="2000" b="1" dirty="0">
                <a:solidFill>
                  <a:schemeClr val="tx1"/>
                </a:solidFill>
              </a:rPr>
              <a:t>List of Eligible Protective Measures:</a:t>
            </a:r>
            <a:r>
              <a:rPr lang="en-US" sz="2000" dirty="0">
                <a:solidFill>
                  <a:schemeClr val="tx1"/>
                </a:solidFill>
              </a:rPr>
              <a:t> </a:t>
            </a:r>
          </a:p>
          <a:p>
            <a:pPr lvl="1">
              <a:buFont typeface="Arial" panose="020B0604020202020204" pitchFamily="34" charset="0"/>
              <a:buChar char="•"/>
            </a:pPr>
            <a:r>
              <a:rPr lang="en-US" sz="2000" dirty="0">
                <a:solidFill>
                  <a:schemeClr val="tx1"/>
                </a:solidFill>
              </a:rPr>
              <a:t>Security, such as barricades, fencing, or law enforcement</a:t>
            </a:r>
          </a:p>
          <a:p>
            <a:pPr lvl="1">
              <a:buFont typeface="Arial" panose="020B0604020202020204" pitchFamily="34" charset="0"/>
              <a:buChar char="•"/>
            </a:pPr>
            <a:r>
              <a:rPr lang="en-US" sz="2000" dirty="0">
                <a:solidFill>
                  <a:schemeClr val="tx1"/>
                </a:solidFill>
              </a:rPr>
              <a:t>Emergency Operation Center (EOC)-related costs</a:t>
            </a:r>
          </a:p>
          <a:p>
            <a:pPr lvl="1">
              <a:buFont typeface="Arial" panose="020B0604020202020204" pitchFamily="34" charset="0"/>
              <a:buChar char="•"/>
            </a:pPr>
            <a:r>
              <a:rPr lang="en-US" sz="2000" dirty="0">
                <a:solidFill>
                  <a:schemeClr val="tx1"/>
                </a:solidFill>
              </a:rPr>
              <a:t>Emergency access</a:t>
            </a:r>
          </a:p>
          <a:p>
            <a:pPr lvl="1">
              <a:buFont typeface="Arial" panose="020B0604020202020204" pitchFamily="34" charset="0"/>
              <a:buChar char="•"/>
            </a:pPr>
            <a:r>
              <a:rPr lang="en-US" sz="2000" dirty="0">
                <a:solidFill>
                  <a:schemeClr val="tx1"/>
                </a:solidFill>
              </a:rPr>
              <a:t>Fire Suppression</a:t>
            </a:r>
          </a:p>
          <a:p>
            <a:pPr lvl="1">
              <a:buFont typeface="Arial" panose="020B0604020202020204" pitchFamily="34" charset="0"/>
              <a:buChar char="•"/>
            </a:pPr>
            <a:r>
              <a:rPr lang="en-US" sz="2000" dirty="0">
                <a:solidFill>
                  <a:schemeClr val="tx1"/>
                </a:solidFill>
              </a:rPr>
              <a:t>Medical care and transport</a:t>
            </a:r>
          </a:p>
          <a:p>
            <a:pPr lvl="1">
              <a:buFont typeface="Arial" panose="020B0604020202020204" pitchFamily="34" charset="0"/>
              <a:buChar char="•"/>
            </a:pPr>
            <a:r>
              <a:rPr lang="en-US" sz="2000" dirty="0">
                <a:solidFill>
                  <a:schemeClr val="tx1"/>
                </a:solidFill>
              </a:rPr>
              <a:t>Evacuation and sheltering, including that provided by another State or Tribal government</a:t>
            </a:r>
          </a:p>
          <a:p>
            <a:endParaRPr lang="en-US" dirty="0"/>
          </a:p>
        </p:txBody>
      </p:sp>
    </p:spTree>
    <p:extLst>
      <p:ext uri="{BB962C8B-B14F-4D97-AF65-F5344CB8AC3E}">
        <p14:creationId xmlns:p14="http://schemas.microsoft.com/office/powerpoint/2010/main" val="3069701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4321-F0E2-4735-BE07-2A12DB16D881}"/>
              </a:ext>
            </a:extLst>
          </p:cNvPr>
          <p:cNvSpPr>
            <a:spLocks noGrp="1"/>
          </p:cNvSpPr>
          <p:nvPr>
            <p:ph type="title"/>
          </p:nvPr>
        </p:nvSpPr>
        <p:spPr/>
        <p:txBody>
          <a:bodyPr/>
          <a:lstStyle/>
          <a:p>
            <a:pPr algn="ctr"/>
            <a:r>
              <a:rPr lang="en-US" dirty="0"/>
              <a:t>Category A&amp;B – </a:t>
            </a:r>
            <a:br>
              <a:rPr lang="en-US" dirty="0"/>
            </a:br>
            <a:r>
              <a:rPr lang="en-US" dirty="0"/>
              <a:t>Donated Resources</a:t>
            </a:r>
          </a:p>
        </p:txBody>
      </p:sp>
      <p:sp>
        <p:nvSpPr>
          <p:cNvPr id="3" name="Content Placeholder 2">
            <a:extLst>
              <a:ext uri="{FF2B5EF4-FFF2-40B4-BE49-F238E27FC236}">
                <a16:creationId xmlns:a16="http://schemas.microsoft.com/office/drawing/2014/main" id="{4AD3D0F2-35FD-4CA5-A369-E8F65B70B531}"/>
              </a:ext>
            </a:extLst>
          </p:cNvPr>
          <p:cNvSpPr>
            <a:spLocks noGrp="1"/>
          </p:cNvSpPr>
          <p:nvPr>
            <p:ph idx="1"/>
          </p:nvPr>
        </p:nvSpPr>
        <p:spPr/>
        <p:txBody>
          <a:bodyPr>
            <a:normAutofit lnSpcReduction="10000"/>
          </a:bodyPr>
          <a:lstStyle/>
          <a:p>
            <a:pPr marL="0" indent="0">
              <a:buNone/>
            </a:pPr>
            <a:r>
              <a:rPr lang="en-US" dirty="0">
                <a:solidFill>
                  <a:schemeClr val="tx1"/>
                </a:solidFill>
              </a:rPr>
              <a:t>Donated resources such as equipment, supplies, materials or labor can assist with response activities</a:t>
            </a:r>
          </a:p>
          <a:p>
            <a:pPr marL="0" indent="0">
              <a:buNone/>
            </a:pPr>
            <a:endParaRPr lang="en-US" dirty="0">
              <a:solidFill>
                <a:schemeClr val="tx1"/>
              </a:solidFill>
            </a:endParaRPr>
          </a:p>
          <a:p>
            <a:pPr marL="0" indent="0">
              <a:buNone/>
            </a:pPr>
            <a:r>
              <a:rPr lang="en-US" dirty="0">
                <a:solidFill>
                  <a:schemeClr val="tx1"/>
                </a:solidFill>
              </a:rPr>
              <a:t>FEMA does not provide PA funding for donated resources; however, the Applicant may use the value of donated resources to offset the non-Federal share of its eligible Emergency Work projects</a:t>
            </a:r>
          </a:p>
          <a:p>
            <a:pPr marL="0" indent="0">
              <a:buNone/>
            </a:pPr>
            <a:endParaRPr lang="en-US" dirty="0">
              <a:solidFill>
                <a:schemeClr val="tx1"/>
              </a:solidFill>
            </a:endParaRPr>
          </a:p>
          <a:p>
            <a:pPr marL="0" indent="0">
              <a:buNone/>
            </a:pPr>
            <a:r>
              <a:rPr lang="en-US" dirty="0">
                <a:solidFill>
                  <a:schemeClr val="tx1"/>
                </a:solidFill>
              </a:rPr>
              <a:t>Funding for Donated Resources are paid to applicants at the closure of an event</a:t>
            </a:r>
          </a:p>
          <a:p>
            <a:pPr marL="0" indent="0">
              <a:buNone/>
            </a:pPr>
            <a:endParaRPr lang="en-US" dirty="0">
              <a:solidFill>
                <a:schemeClr val="tx1"/>
              </a:solidFill>
            </a:endParaRPr>
          </a:p>
        </p:txBody>
      </p:sp>
    </p:spTree>
    <p:extLst>
      <p:ext uri="{BB962C8B-B14F-4D97-AF65-F5344CB8AC3E}">
        <p14:creationId xmlns:p14="http://schemas.microsoft.com/office/powerpoint/2010/main" val="96300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4321-F0E2-4735-BE07-2A12DB16D881}"/>
              </a:ext>
            </a:extLst>
          </p:cNvPr>
          <p:cNvSpPr>
            <a:spLocks noGrp="1"/>
          </p:cNvSpPr>
          <p:nvPr>
            <p:ph type="title"/>
          </p:nvPr>
        </p:nvSpPr>
        <p:spPr/>
        <p:txBody>
          <a:bodyPr/>
          <a:lstStyle/>
          <a:p>
            <a:pPr algn="ctr"/>
            <a:r>
              <a:rPr lang="en-US" dirty="0"/>
              <a:t>Category A&amp;B – </a:t>
            </a:r>
            <a:br>
              <a:rPr lang="en-US" dirty="0"/>
            </a:br>
            <a:r>
              <a:rPr lang="en-US" dirty="0"/>
              <a:t>Donated Resources</a:t>
            </a:r>
          </a:p>
        </p:txBody>
      </p:sp>
      <p:sp>
        <p:nvSpPr>
          <p:cNvPr id="3" name="Content Placeholder 2">
            <a:extLst>
              <a:ext uri="{FF2B5EF4-FFF2-40B4-BE49-F238E27FC236}">
                <a16:creationId xmlns:a16="http://schemas.microsoft.com/office/drawing/2014/main" id="{4AD3D0F2-35FD-4CA5-A369-E8F65B70B531}"/>
              </a:ext>
            </a:extLst>
          </p:cNvPr>
          <p:cNvSpPr>
            <a:spLocks noGrp="1"/>
          </p:cNvSpPr>
          <p:nvPr>
            <p:ph idx="1"/>
          </p:nvPr>
        </p:nvSpPr>
        <p:spPr/>
        <p:txBody>
          <a:bodyPr/>
          <a:lstStyle/>
          <a:p>
            <a:pPr marL="0" indent="0">
              <a:buNone/>
            </a:pPr>
            <a:r>
              <a:rPr lang="en-US" dirty="0">
                <a:solidFill>
                  <a:schemeClr val="tx1"/>
                </a:solidFill>
              </a:rPr>
              <a:t>Types of Donated Resources</a:t>
            </a:r>
          </a:p>
          <a:p>
            <a:pPr lvl="1">
              <a:buFont typeface="Arial" panose="020B0604020202020204" pitchFamily="34" charset="0"/>
              <a:buChar char="•"/>
            </a:pPr>
            <a:r>
              <a:rPr lang="en-US" dirty="0">
                <a:solidFill>
                  <a:schemeClr val="tx1"/>
                </a:solidFill>
              </a:rPr>
              <a:t>Volunteer Labor</a:t>
            </a:r>
          </a:p>
          <a:p>
            <a:pPr lvl="1">
              <a:buFont typeface="Arial" panose="020B0604020202020204" pitchFamily="34" charset="0"/>
              <a:buChar char="•"/>
            </a:pPr>
            <a:r>
              <a:rPr lang="en-US" dirty="0">
                <a:solidFill>
                  <a:schemeClr val="tx1"/>
                </a:solidFill>
              </a:rPr>
              <a:t>Donated Equipment</a:t>
            </a:r>
          </a:p>
          <a:p>
            <a:pPr lvl="1">
              <a:buFont typeface="Arial" panose="020B0604020202020204" pitchFamily="34" charset="0"/>
              <a:buChar char="•"/>
            </a:pPr>
            <a:r>
              <a:rPr lang="en-US" dirty="0">
                <a:solidFill>
                  <a:schemeClr val="tx1"/>
                </a:solidFill>
              </a:rPr>
              <a:t>Donated Materials</a:t>
            </a:r>
          </a:p>
          <a:p>
            <a:pPr lvl="1">
              <a:buFont typeface="Arial" panose="020B0604020202020204" pitchFamily="34" charset="0"/>
              <a:buChar char="•"/>
            </a:pPr>
            <a:r>
              <a:rPr lang="en-US" dirty="0">
                <a:solidFill>
                  <a:schemeClr val="tx1"/>
                </a:solidFill>
              </a:rPr>
              <a:t>Donated Buildings or Land – Transfer of Ownership</a:t>
            </a:r>
          </a:p>
          <a:p>
            <a:pPr lvl="1">
              <a:buFont typeface="Arial" panose="020B0604020202020204" pitchFamily="34" charset="0"/>
              <a:buChar char="•"/>
            </a:pPr>
            <a:endParaRPr lang="en-US" dirty="0">
              <a:solidFill>
                <a:schemeClr val="tx1"/>
              </a:solidFill>
            </a:endParaRPr>
          </a:p>
          <a:p>
            <a:pPr marL="0" indent="0">
              <a:buNone/>
            </a:pPr>
            <a:r>
              <a:rPr lang="en-US" dirty="0">
                <a:solidFill>
                  <a:schemeClr val="tx1"/>
                </a:solidFill>
              </a:rPr>
              <a:t>Current Volunteer Rate - $34.79/hour</a:t>
            </a:r>
          </a:p>
          <a:p>
            <a:pPr lvl="1">
              <a:buFont typeface="Arial" panose="020B0604020202020204" pitchFamily="34" charset="0"/>
              <a:buChar char="•"/>
            </a:pPr>
            <a:r>
              <a:rPr lang="en-US" dirty="0">
                <a:solidFill>
                  <a:schemeClr val="tx1"/>
                </a:solidFill>
              </a:rPr>
              <a:t>Rate is subject to change</a:t>
            </a:r>
          </a:p>
        </p:txBody>
      </p:sp>
    </p:spTree>
    <p:extLst>
      <p:ext uri="{BB962C8B-B14F-4D97-AF65-F5344CB8AC3E}">
        <p14:creationId xmlns:p14="http://schemas.microsoft.com/office/powerpoint/2010/main" val="294041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4321-F0E2-4735-BE07-2A12DB16D881}"/>
              </a:ext>
            </a:extLst>
          </p:cNvPr>
          <p:cNvSpPr>
            <a:spLocks noGrp="1"/>
          </p:cNvSpPr>
          <p:nvPr>
            <p:ph type="title"/>
          </p:nvPr>
        </p:nvSpPr>
        <p:spPr/>
        <p:txBody>
          <a:bodyPr>
            <a:normAutofit fontScale="90000"/>
          </a:bodyPr>
          <a:lstStyle/>
          <a:p>
            <a:pPr algn="ctr"/>
            <a:r>
              <a:rPr lang="en-US" dirty="0"/>
              <a:t>Category A&amp;B – </a:t>
            </a:r>
            <a:br>
              <a:rPr lang="en-US" dirty="0"/>
            </a:br>
            <a:r>
              <a:rPr lang="en-US" dirty="0"/>
              <a:t>Donated Resources – </a:t>
            </a:r>
            <a:br>
              <a:rPr lang="en-US" dirty="0"/>
            </a:br>
            <a:r>
              <a:rPr lang="en-US" dirty="0"/>
              <a:t>Example</a:t>
            </a:r>
          </a:p>
        </p:txBody>
      </p:sp>
      <p:sp>
        <p:nvSpPr>
          <p:cNvPr id="3" name="Content Placeholder 2">
            <a:extLst>
              <a:ext uri="{FF2B5EF4-FFF2-40B4-BE49-F238E27FC236}">
                <a16:creationId xmlns:a16="http://schemas.microsoft.com/office/drawing/2014/main" id="{4AD3D0F2-35FD-4CA5-A369-E8F65B70B531}"/>
              </a:ext>
            </a:extLst>
          </p:cNvPr>
          <p:cNvSpPr>
            <a:spLocks noGrp="1"/>
          </p:cNvSpPr>
          <p:nvPr>
            <p:ph idx="1"/>
          </p:nvPr>
        </p:nvSpPr>
        <p:spPr/>
        <p:txBody>
          <a:bodyPr>
            <a:normAutofit/>
          </a:bodyPr>
          <a:lstStyle/>
          <a:p>
            <a:pPr marL="0" indent="0">
              <a:buNone/>
            </a:pPr>
            <a:r>
              <a:rPr lang="en-US" dirty="0">
                <a:solidFill>
                  <a:schemeClr val="tx1"/>
                </a:solidFill>
              </a:rPr>
              <a:t>Project worksheet awarded $10,000.00</a:t>
            </a:r>
          </a:p>
          <a:p>
            <a:pPr marL="0" indent="0">
              <a:buNone/>
            </a:pPr>
            <a:r>
              <a:rPr lang="en-US" dirty="0">
                <a:solidFill>
                  <a:schemeClr val="tx1"/>
                </a:solidFill>
              </a:rPr>
              <a:t>Federal Share 75% = $7,500.00</a:t>
            </a:r>
          </a:p>
          <a:p>
            <a:pPr marL="0" indent="0">
              <a:buNone/>
            </a:pPr>
            <a:r>
              <a:rPr lang="en-US" dirty="0">
                <a:solidFill>
                  <a:schemeClr val="tx1"/>
                </a:solidFill>
              </a:rPr>
              <a:t>State Share 10% = $1,000.00</a:t>
            </a:r>
          </a:p>
          <a:p>
            <a:pPr marL="0" indent="0">
              <a:buNone/>
            </a:pPr>
            <a:r>
              <a:rPr lang="en-US" dirty="0">
                <a:solidFill>
                  <a:schemeClr val="tx1"/>
                </a:solidFill>
              </a:rPr>
              <a:t>Local Share 15% = $1,500.00</a:t>
            </a:r>
          </a:p>
          <a:p>
            <a:pPr marL="0" indent="0">
              <a:buNone/>
            </a:pPr>
            <a:endParaRPr lang="en-US" dirty="0">
              <a:solidFill>
                <a:schemeClr val="tx1"/>
              </a:solidFill>
            </a:endParaRPr>
          </a:p>
          <a:p>
            <a:pPr marL="0" indent="0">
              <a:buNone/>
            </a:pPr>
            <a:r>
              <a:rPr lang="en-US" dirty="0">
                <a:solidFill>
                  <a:schemeClr val="tx1"/>
                </a:solidFill>
              </a:rPr>
              <a:t>A Supplemental project worksheet can be written up to $1,500.00 for donated resources</a:t>
            </a:r>
          </a:p>
          <a:p>
            <a:pPr marL="0" indent="0">
              <a:buNone/>
            </a:pPr>
            <a:endParaRPr lang="en-US" dirty="0">
              <a:solidFill>
                <a:schemeClr val="tx1"/>
              </a:solidFill>
            </a:endParaRPr>
          </a:p>
        </p:txBody>
      </p:sp>
    </p:spTree>
    <p:extLst>
      <p:ext uri="{BB962C8B-B14F-4D97-AF65-F5344CB8AC3E}">
        <p14:creationId xmlns:p14="http://schemas.microsoft.com/office/powerpoint/2010/main" val="226124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47A1F-CDC0-AEA7-AE6A-60143B808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1BE98B-99B4-132E-93D9-8C8C17230B5F}"/>
              </a:ext>
            </a:extLst>
          </p:cNvPr>
          <p:cNvSpPr>
            <a:spLocks noGrp="1"/>
          </p:cNvSpPr>
          <p:nvPr>
            <p:ph type="title"/>
          </p:nvPr>
        </p:nvSpPr>
        <p:spPr/>
        <p:txBody>
          <a:bodyPr>
            <a:normAutofit/>
          </a:bodyPr>
          <a:lstStyle/>
          <a:p>
            <a:pPr algn="ctr"/>
            <a:r>
              <a:rPr lang="en-US" dirty="0"/>
              <a:t>Category A&amp;B – </a:t>
            </a:r>
            <a:br>
              <a:rPr lang="en-US" dirty="0"/>
            </a:br>
            <a:r>
              <a:rPr lang="en-US" dirty="0"/>
              <a:t>Donated Resources </a:t>
            </a:r>
          </a:p>
        </p:txBody>
      </p:sp>
      <p:sp>
        <p:nvSpPr>
          <p:cNvPr id="3" name="Content Placeholder 2">
            <a:extLst>
              <a:ext uri="{FF2B5EF4-FFF2-40B4-BE49-F238E27FC236}">
                <a16:creationId xmlns:a16="http://schemas.microsoft.com/office/drawing/2014/main" id="{447D5DF0-792B-0087-97E5-2BCC0DB7049C}"/>
              </a:ext>
            </a:extLst>
          </p:cNvPr>
          <p:cNvSpPr>
            <a:spLocks noGrp="1"/>
          </p:cNvSpPr>
          <p:nvPr>
            <p:ph idx="1"/>
          </p:nvPr>
        </p:nvSpPr>
        <p:spPr/>
        <p:txBody>
          <a:bodyPr>
            <a:normAutofit/>
          </a:bodyPr>
          <a:lstStyle/>
          <a:p>
            <a:pPr marL="0" indent="0">
              <a:buNone/>
            </a:pPr>
            <a:r>
              <a:rPr lang="en-US" dirty="0">
                <a:solidFill>
                  <a:schemeClr val="tx1"/>
                </a:solidFill>
              </a:rPr>
              <a:t>Donated/Volunteer labor tracking website</a:t>
            </a:r>
          </a:p>
          <a:p>
            <a:pPr>
              <a:buFont typeface="Arial" panose="020B0604020202020204" pitchFamily="34" charset="0"/>
              <a:buChar char="•"/>
            </a:pPr>
            <a:r>
              <a:rPr lang="en-US" dirty="0">
                <a:solidFill>
                  <a:schemeClr val="tx1"/>
                </a:solidFill>
              </a:rPr>
              <a:t>Logging your time can help local jurisdictions prove damages and recover financially</a:t>
            </a:r>
          </a:p>
          <a:p>
            <a:pPr marL="0" indent="0">
              <a:buNone/>
            </a:pPr>
            <a:endParaRPr lang="en-US" dirty="0">
              <a:solidFill>
                <a:schemeClr val="tx1"/>
              </a:solidFill>
            </a:endParaRPr>
          </a:p>
          <a:p>
            <a:pPr marL="0" indent="0">
              <a:buNone/>
            </a:pPr>
            <a:r>
              <a:rPr lang="en-US" dirty="0">
                <a:solidFill>
                  <a:schemeClr val="tx1"/>
                </a:solidFill>
              </a:rPr>
              <a:t>Website link:</a:t>
            </a:r>
          </a:p>
          <a:p>
            <a:pPr marL="0" indent="0">
              <a:buNone/>
            </a:pPr>
            <a:r>
              <a:rPr lang="en-US" sz="1800" u="sng" dirty="0">
                <a:solidFill>
                  <a:srgbClr val="0000FF"/>
                </a:solidFill>
                <a:effectLst/>
                <a:latin typeface="inherit"/>
                <a:ea typeface="Times New Roman" panose="02020603050405020304" pitchFamily="18" charset="0"/>
                <a:cs typeface="Aptos" panose="020B0004020202020204" pitchFamily="34" charset="0"/>
                <a:hlinkClick r:id="rId2"/>
              </a:rPr>
              <a:t>https://ndresponse.gov/be-prepared/severe-summer-weather/2025-june-storm-recovery</a:t>
            </a:r>
            <a:endParaRPr lang="en-US" dirty="0">
              <a:solidFill>
                <a:schemeClr val="tx1"/>
              </a:solidFill>
            </a:endParaRPr>
          </a:p>
        </p:txBody>
      </p:sp>
    </p:spTree>
    <p:extLst>
      <p:ext uri="{BB962C8B-B14F-4D97-AF65-F5344CB8AC3E}">
        <p14:creationId xmlns:p14="http://schemas.microsoft.com/office/powerpoint/2010/main" val="1363733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2BC06-6241-44F9-A609-125165D1246E}"/>
              </a:ext>
            </a:extLst>
          </p:cNvPr>
          <p:cNvSpPr>
            <a:spLocks noGrp="1"/>
          </p:cNvSpPr>
          <p:nvPr>
            <p:ph type="title"/>
          </p:nvPr>
        </p:nvSpPr>
        <p:spPr>
          <a:xfrm>
            <a:off x="1097280" y="253652"/>
            <a:ext cx="10058400" cy="1450757"/>
          </a:xfrm>
        </p:spPr>
        <p:txBody>
          <a:bodyPr/>
          <a:lstStyle/>
          <a:p>
            <a:pPr algn="ctr"/>
            <a:r>
              <a:rPr lang="en-US" dirty="0"/>
              <a:t>Category C-Roads and Bridges – </a:t>
            </a:r>
            <a:br>
              <a:rPr lang="en-US" dirty="0"/>
            </a:br>
            <a:r>
              <a:rPr lang="en-US" dirty="0"/>
              <a:t>Permanent Work</a:t>
            </a:r>
          </a:p>
        </p:txBody>
      </p:sp>
      <p:sp>
        <p:nvSpPr>
          <p:cNvPr id="3" name="Content Placeholder 2">
            <a:extLst>
              <a:ext uri="{FF2B5EF4-FFF2-40B4-BE49-F238E27FC236}">
                <a16:creationId xmlns:a16="http://schemas.microsoft.com/office/drawing/2014/main" id="{63548F01-7AD7-47A3-9F98-8F849D68D59D}"/>
              </a:ext>
            </a:extLst>
          </p:cNvPr>
          <p:cNvSpPr>
            <a:spLocks noGrp="1"/>
          </p:cNvSpPr>
          <p:nvPr>
            <p:ph idx="1"/>
          </p:nvPr>
        </p:nvSpPr>
        <p:spPr/>
        <p:txBody>
          <a:bodyPr/>
          <a:lstStyle/>
          <a:p>
            <a:pPr marL="0" indent="0">
              <a:buNone/>
            </a:pPr>
            <a:r>
              <a:rPr lang="en-US" dirty="0">
                <a:solidFill>
                  <a:schemeClr val="tx1"/>
                </a:solidFill>
              </a:rPr>
              <a:t>Eligible components of roads and bridges</a:t>
            </a:r>
          </a:p>
          <a:p>
            <a:pPr lvl="1">
              <a:buFont typeface="Arial" panose="020B0604020202020204" pitchFamily="34" charset="0"/>
              <a:buChar char="•"/>
            </a:pPr>
            <a:r>
              <a:rPr lang="en-US" dirty="0">
                <a:solidFill>
                  <a:schemeClr val="tx1"/>
                </a:solidFill>
              </a:rPr>
              <a:t>Surfaces, bases, shoulders, ditches, drainage (culverts), low water crossing</a:t>
            </a:r>
          </a:p>
          <a:p>
            <a:pPr lvl="1">
              <a:buFont typeface="Arial" panose="020B0604020202020204" pitchFamily="34" charset="0"/>
              <a:buChar char="•"/>
            </a:pPr>
            <a:r>
              <a:rPr lang="en-US" dirty="0">
                <a:solidFill>
                  <a:schemeClr val="tx1"/>
                </a:solidFill>
              </a:rPr>
              <a:t>Decking, guardrails, girders, pavement, abutments, piers, wing walls</a:t>
            </a:r>
          </a:p>
          <a:p>
            <a:pPr lvl="1">
              <a:buFont typeface="Arial" panose="020B0604020202020204" pitchFamily="34" charset="0"/>
              <a:buChar char="•"/>
            </a:pPr>
            <a:r>
              <a:rPr lang="en-US" dirty="0">
                <a:solidFill>
                  <a:schemeClr val="tx1"/>
                </a:solidFill>
              </a:rPr>
              <a:t>Street signs</a:t>
            </a:r>
          </a:p>
          <a:p>
            <a:pPr lvl="1">
              <a:buFont typeface="Arial" panose="020B0604020202020204" pitchFamily="34" charset="0"/>
              <a:buChar char="•"/>
            </a:pPr>
            <a:r>
              <a:rPr lang="en-US" dirty="0">
                <a:solidFill>
                  <a:schemeClr val="tx1"/>
                </a:solidFill>
              </a:rPr>
              <a:t>Light Poles</a:t>
            </a:r>
          </a:p>
          <a:p>
            <a:pPr lvl="1">
              <a:buFont typeface="Arial" panose="020B0604020202020204" pitchFamily="34" charset="0"/>
              <a:buChar char="•"/>
            </a:pPr>
            <a:r>
              <a:rPr lang="en-US" dirty="0">
                <a:solidFill>
                  <a:schemeClr val="tx1"/>
                </a:solidFill>
              </a:rPr>
              <a:t>Damaged sidewalks from uprooted trees</a:t>
            </a:r>
          </a:p>
          <a:p>
            <a:pPr>
              <a:buFont typeface="Arial" panose="020B0604020202020204" pitchFamily="34" charset="0"/>
              <a:buChar char="•"/>
            </a:pPr>
            <a:endParaRPr lang="en-US" sz="1801"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3467620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E0B46-9127-4F2F-A066-82CF67C8C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E0AC8-67B2-0BE6-ED11-18CEFFA5CA05}"/>
              </a:ext>
            </a:extLst>
          </p:cNvPr>
          <p:cNvSpPr>
            <a:spLocks noGrp="1"/>
          </p:cNvSpPr>
          <p:nvPr>
            <p:ph type="title"/>
          </p:nvPr>
        </p:nvSpPr>
        <p:spPr>
          <a:xfrm>
            <a:off x="1097280" y="253652"/>
            <a:ext cx="10058400" cy="1450757"/>
          </a:xfrm>
        </p:spPr>
        <p:txBody>
          <a:bodyPr/>
          <a:lstStyle/>
          <a:p>
            <a:pPr algn="ctr"/>
            <a:r>
              <a:rPr lang="en-US" dirty="0"/>
              <a:t>Category C-Roads and Bridges – </a:t>
            </a:r>
            <a:br>
              <a:rPr lang="en-US" dirty="0"/>
            </a:br>
            <a:r>
              <a:rPr lang="en-US" dirty="0"/>
              <a:t>Permanent Work</a:t>
            </a:r>
          </a:p>
        </p:txBody>
      </p:sp>
      <p:sp>
        <p:nvSpPr>
          <p:cNvPr id="3" name="Content Placeholder 2">
            <a:extLst>
              <a:ext uri="{FF2B5EF4-FFF2-40B4-BE49-F238E27FC236}">
                <a16:creationId xmlns:a16="http://schemas.microsoft.com/office/drawing/2014/main" id="{9BF0356B-768B-EEA7-1C3A-2BED652738FD}"/>
              </a:ext>
            </a:extLst>
          </p:cNvPr>
          <p:cNvSpPr>
            <a:spLocks noGrp="1"/>
          </p:cNvSpPr>
          <p:nvPr>
            <p:ph idx="1"/>
          </p:nvPr>
        </p:nvSpPr>
        <p:spPr/>
        <p:txBody>
          <a:bodyPr/>
          <a:lstStyle/>
          <a:p>
            <a:pPr marL="0" indent="0">
              <a:buNone/>
            </a:pPr>
            <a:r>
              <a:rPr lang="en-US" dirty="0">
                <a:solidFill>
                  <a:schemeClr val="tx1"/>
                </a:solidFill>
              </a:rPr>
              <a:t>Haul Roads</a:t>
            </a:r>
          </a:p>
          <a:p>
            <a:pPr marL="0" indent="0">
              <a:buNone/>
            </a:pPr>
            <a:endParaRPr lang="en-US" dirty="0">
              <a:solidFill>
                <a:schemeClr val="tx1"/>
              </a:solidFill>
            </a:endParaRPr>
          </a:p>
          <a:p>
            <a:pPr>
              <a:buFont typeface="Arial" panose="020B0604020202020204" pitchFamily="34" charset="0"/>
              <a:buChar char="•"/>
            </a:pPr>
            <a:r>
              <a:rPr lang="en-US" dirty="0">
                <a:solidFill>
                  <a:schemeClr val="tx1"/>
                </a:solidFill>
              </a:rPr>
              <a:t>Damages to roads due to truck traffic hauling debris may be eligible.  </a:t>
            </a:r>
          </a:p>
          <a:p>
            <a:pPr>
              <a:buFont typeface="Arial" panose="020B0604020202020204" pitchFamily="34" charset="0"/>
              <a:buChar char="•"/>
            </a:pPr>
            <a:r>
              <a:rPr lang="en-US" dirty="0">
                <a:solidFill>
                  <a:schemeClr val="tx1"/>
                </a:solidFill>
              </a:rPr>
              <a:t>Furnish site dimensions (Length x Width x Depth) for damage areas/volumes</a:t>
            </a:r>
          </a:p>
          <a:p>
            <a:pPr lvl="1"/>
            <a:r>
              <a:rPr lang="en-US" dirty="0">
                <a:solidFill>
                  <a:schemeClr val="tx1"/>
                </a:solidFill>
              </a:rPr>
              <a:t>Trucks hauling debris damaged gravel road over area 1000’ x 18’ x 2”. Lost material consisted of Gravel. </a:t>
            </a:r>
          </a:p>
          <a:p>
            <a:pPr>
              <a:buFont typeface="Arial" panose="020B0604020202020204" pitchFamily="34" charset="0"/>
              <a:buChar char="•"/>
            </a:pPr>
            <a:endParaRPr lang="en-US" sz="1801" dirty="0"/>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259367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D122-678E-422D-BE2F-8C8F7A4D6164}"/>
              </a:ext>
            </a:extLst>
          </p:cNvPr>
          <p:cNvSpPr>
            <a:spLocks noGrp="1"/>
          </p:cNvSpPr>
          <p:nvPr>
            <p:ph type="title"/>
          </p:nvPr>
        </p:nvSpPr>
        <p:spPr/>
        <p:txBody>
          <a:bodyPr/>
          <a:lstStyle/>
          <a:p>
            <a:r>
              <a:rPr lang="en-US" dirty="0"/>
              <a:t>Category G – Parks, Recreational,  Other</a:t>
            </a:r>
          </a:p>
        </p:txBody>
      </p:sp>
      <p:sp>
        <p:nvSpPr>
          <p:cNvPr id="3" name="Content Placeholder 2">
            <a:extLst>
              <a:ext uri="{FF2B5EF4-FFF2-40B4-BE49-F238E27FC236}">
                <a16:creationId xmlns:a16="http://schemas.microsoft.com/office/drawing/2014/main" id="{E380CD67-443D-4EBC-A8E7-9BAC41C47F30}"/>
              </a:ext>
            </a:extLst>
          </p:cNvPr>
          <p:cNvSpPr>
            <a:spLocks noGrp="1"/>
          </p:cNvSpPr>
          <p:nvPr>
            <p:ph idx="1"/>
          </p:nvPr>
        </p:nvSpPr>
        <p:spPr/>
        <p:txBody>
          <a:bodyPr>
            <a:normAutofit fontScale="92500"/>
          </a:bodyPr>
          <a:lstStyle/>
          <a:p>
            <a:pPr marL="0" indent="0">
              <a:buNone/>
            </a:pPr>
            <a:r>
              <a:rPr lang="en-US" dirty="0">
                <a:solidFill>
                  <a:schemeClr val="tx1"/>
                </a:solidFill>
              </a:rPr>
              <a:t>Eligible publicly owned facilities in this category include</a:t>
            </a:r>
          </a:p>
          <a:p>
            <a:pPr lvl="1">
              <a:buFont typeface="Arial" panose="020B0604020202020204" pitchFamily="34" charset="0"/>
              <a:buChar char="•"/>
            </a:pPr>
            <a:r>
              <a:rPr lang="en-US" dirty="0">
                <a:solidFill>
                  <a:schemeClr val="tx1"/>
                </a:solidFill>
              </a:rPr>
              <a:t>Parks</a:t>
            </a:r>
          </a:p>
          <a:p>
            <a:pPr lvl="1">
              <a:buFont typeface="Arial" panose="020B0604020202020204" pitchFamily="34" charset="0"/>
              <a:buChar char="•"/>
            </a:pPr>
            <a:r>
              <a:rPr lang="en-US" dirty="0">
                <a:solidFill>
                  <a:schemeClr val="tx1"/>
                </a:solidFill>
              </a:rPr>
              <a:t>Playground equipment</a:t>
            </a:r>
          </a:p>
          <a:p>
            <a:pPr lvl="1">
              <a:buFont typeface="Arial" panose="020B0604020202020204" pitchFamily="34" charset="0"/>
              <a:buChar char="•"/>
            </a:pPr>
            <a:r>
              <a:rPr lang="en-US" dirty="0">
                <a:solidFill>
                  <a:schemeClr val="tx1"/>
                </a:solidFill>
              </a:rPr>
              <a:t>Boat docks</a:t>
            </a:r>
          </a:p>
          <a:p>
            <a:pPr lvl="1">
              <a:buFont typeface="Arial" panose="020B0604020202020204" pitchFamily="34" charset="0"/>
              <a:buChar char="•"/>
            </a:pPr>
            <a:r>
              <a:rPr lang="en-US" dirty="0">
                <a:solidFill>
                  <a:schemeClr val="tx1"/>
                </a:solidFill>
              </a:rPr>
              <a:t>Shelters</a:t>
            </a:r>
          </a:p>
          <a:p>
            <a:pPr lvl="1">
              <a:buFont typeface="Arial" panose="020B0604020202020204" pitchFamily="34" charset="0"/>
              <a:buChar char="•"/>
            </a:pPr>
            <a:r>
              <a:rPr lang="en-US" dirty="0">
                <a:solidFill>
                  <a:schemeClr val="tx1"/>
                </a:solidFill>
              </a:rPr>
              <a:t>Park equipment</a:t>
            </a:r>
          </a:p>
          <a:p>
            <a:pPr lvl="1">
              <a:buFont typeface="Arial" panose="020B0604020202020204" pitchFamily="34" charset="0"/>
              <a:buChar char="•"/>
            </a:pPr>
            <a:r>
              <a:rPr lang="en-US" sz="1800" dirty="0">
                <a:solidFill>
                  <a:schemeClr val="tx1"/>
                </a:solidFill>
              </a:rPr>
              <a:t>Other facilities that do not fit in Categories C-F</a:t>
            </a:r>
            <a:endParaRPr lang="en-US" dirty="0">
              <a:solidFill>
                <a:schemeClr val="tx1"/>
              </a:solidFill>
            </a:endParaRPr>
          </a:p>
          <a:p>
            <a:pPr marL="0" indent="0">
              <a:buNone/>
            </a:pPr>
            <a:r>
              <a:rPr lang="en-US" dirty="0">
                <a:solidFill>
                  <a:schemeClr val="tx1"/>
                </a:solidFill>
              </a:rPr>
              <a:t>Be aware that multiple categories of work can be placed in Category G</a:t>
            </a:r>
          </a:p>
          <a:p>
            <a:pPr lvl="1">
              <a:buFont typeface="Arial" panose="020B0604020202020204" pitchFamily="34" charset="0"/>
              <a:buChar char="•"/>
            </a:pPr>
            <a:r>
              <a:rPr lang="en-US" dirty="0">
                <a:solidFill>
                  <a:schemeClr val="tx1"/>
                </a:solidFill>
              </a:rPr>
              <a:t>Roads</a:t>
            </a:r>
          </a:p>
          <a:p>
            <a:pPr lvl="1">
              <a:buFont typeface="Arial" panose="020B0604020202020204" pitchFamily="34" charset="0"/>
              <a:buChar char="•"/>
            </a:pPr>
            <a:r>
              <a:rPr lang="en-US" dirty="0">
                <a:solidFill>
                  <a:schemeClr val="tx1"/>
                </a:solidFill>
              </a:rPr>
              <a:t>Debris</a:t>
            </a:r>
          </a:p>
          <a:p>
            <a:pPr lvl="1">
              <a:buFont typeface="Arial" panose="020B0604020202020204" pitchFamily="34" charset="0"/>
              <a:buChar char="•"/>
            </a:pPr>
            <a:r>
              <a:rPr lang="en-US" dirty="0">
                <a:solidFill>
                  <a:schemeClr val="tx1"/>
                </a:solidFill>
              </a:rPr>
              <a:t>Utilities </a:t>
            </a:r>
          </a:p>
        </p:txBody>
      </p:sp>
    </p:spTree>
    <p:extLst>
      <p:ext uri="{BB962C8B-B14F-4D97-AF65-F5344CB8AC3E}">
        <p14:creationId xmlns:p14="http://schemas.microsoft.com/office/powerpoint/2010/main" val="587138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A058-3E37-4806-ABAC-F5794BDC6A21}"/>
              </a:ext>
            </a:extLst>
          </p:cNvPr>
          <p:cNvSpPr>
            <a:spLocks noGrp="1"/>
          </p:cNvSpPr>
          <p:nvPr>
            <p:ph type="title"/>
          </p:nvPr>
        </p:nvSpPr>
        <p:spPr/>
        <p:txBody>
          <a:bodyPr/>
          <a:lstStyle/>
          <a:p>
            <a:r>
              <a:rPr lang="en-US" dirty="0"/>
              <a:t>Category Z – Project Management Costs</a:t>
            </a:r>
          </a:p>
        </p:txBody>
      </p:sp>
      <p:sp>
        <p:nvSpPr>
          <p:cNvPr id="3" name="Content Placeholder 2">
            <a:extLst>
              <a:ext uri="{FF2B5EF4-FFF2-40B4-BE49-F238E27FC236}">
                <a16:creationId xmlns:a16="http://schemas.microsoft.com/office/drawing/2014/main" id="{1F34687E-E248-4D39-B44D-FE1501613FE3}"/>
              </a:ext>
            </a:extLst>
          </p:cNvPr>
          <p:cNvSpPr>
            <a:spLocks noGrp="1"/>
          </p:cNvSpPr>
          <p:nvPr>
            <p:ph idx="1"/>
          </p:nvPr>
        </p:nvSpPr>
        <p:spPr/>
        <p:txBody>
          <a:bodyPr>
            <a:normAutofit/>
          </a:bodyPr>
          <a:lstStyle/>
          <a:p>
            <a:pPr marL="0" indent="0">
              <a:buNone/>
            </a:pPr>
            <a:r>
              <a:rPr lang="en-US" dirty="0">
                <a:solidFill>
                  <a:schemeClr val="tx1"/>
                </a:solidFill>
              </a:rPr>
              <a:t>FEMA provides contributions for management costs based on actual costs incurred up to 5% of the subrecipient’s total project award amount</a:t>
            </a:r>
          </a:p>
          <a:p>
            <a:pPr marL="0" indent="0">
              <a:buNone/>
            </a:pPr>
            <a:endParaRPr lang="en-US" dirty="0">
              <a:solidFill>
                <a:schemeClr val="tx1"/>
              </a:solidFill>
            </a:endParaRPr>
          </a:p>
          <a:p>
            <a:pPr marL="0" indent="0">
              <a:buNone/>
            </a:pPr>
            <a:r>
              <a:rPr lang="en-US" dirty="0">
                <a:solidFill>
                  <a:schemeClr val="tx1"/>
                </a:solidFill>
              </a:rPr>
              <a:t>Activities eligible for management costs</a:t>
            </a:r>
          </a:p>
          <a:p>
            <a:pPr lvl="1">
              <a:buFont typeface="Arial" panose="020B0604020202020204" pitchFamily="34" charset="0"/>
              <a:buChar char="•"/>
            </a:pPr>
            <a:r>
              <a:rPr lang="en-US" dirty="0">
                <a:solidFill>
                  <a:schemeClr val="tx1"/>
                </a:solidFill>
              </a:rPr>
              <a:t>PDA, meetings regarding the PA Program, site inspections, travel expenses &amp; preparing documentation for projects</a:t>
            </a:r>
          </a:p>
        </p:txBody>
      </p:sp>
    </p:spTree>
    <p:extLst>
      <p:ext uri="{BB962C8B-B14F-4D97-AF65-F5344CB8AC3E}">
        <p14:creationId xmlns:p14="http://schemas.microsoft.com/office/powerpoint/2010/main" val="141056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Preliminary Damage </a:t>
            </a:r>
            <a:br>
              <a:rPr lang="en-US" dirty="0"/>
            </a:br>
            <a:r>
              <a:rPr lang="en-US" dirty="0"/>
              <a:t>Assessment (PDA) Overview</a:t>
            </a:r>
          </a:p>
        </p:txBody>
      </p:sp>
      <p:sp>
        <p:nvSpPr>
          <p:cNvPr id="3" name="Content Placeholder 2">
            <a:extLst>
              <a:ext uri="{FF2B5EF4-FFF2-40B4-BE49-F238E27FC236}">
                <a16:creationId xmlns:a16="http://schemas.microsoft.com/office/drawing/2014/main" id="{5E0F7D6D-B216-1C90-EFDA-9F7A2ED632FB}"/>
              </a:ext>
            </a:extLst>
          </p:cNvPr>
          <p:cNvSpPr>
            <a:spLocks noGrp="1"/>
          </p:cNvSpPr>
          <p:nvPr>
            <p:ph idx="1"/>
          </p:nvPr>
        </p:nvSpPr>
        <p:spPr/>
        <p:txBody>
          <a:bodyPr/>
          <a:lstStyle/>
          <a:p>
            <a:pPr>
              <a:buFont typeface="Arial" panose="020B0604020202020204" pitchFamily="34" charset="0"/>
              <a:buChar char="•"/>
            </a:pPr>
            <a:r>
              <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Define PDA </a:t>
            </a:r>
          </a:p>
          <a:p>
            <a:pPr>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Review of the Site Tracker</a:t>
            </a:r>
            <a:endParaRPr lang="en-US"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Overview of documentation needed for the PDA</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5737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A058-3E37-4806-ABAC-F5794BDC6A21}"/>
              </a:ext>
            </a:extLst>
          </p:cNvPr>
          <p:cNvSpPr>
            <a:spLocks noGrp="1"/>
          </p:cNvSpPr>
          <p:nvPr>
            <p:ph type="title"/>
          </p:nvPr>
        </p:nvSpPr>
        <p:spPr/>
        <p:txBody>
          <a:bodyPr/>
          <a:lstStyle/>
          <a:p>
            <a:pPr algn="ctr"/>
            <a:r>
              <a:rPr lang="en-US" dirty="0"/>
              <a:t>Category Z – Project Management </a:t>
            </a:r>
            <a:br>
              <a:rPr lang="en-US" dirty="0"/>
            </a:br>
            <a:r>
              <a:rPr lang="en-US" dirty="0"/>
              <a:t>Costs – Tracking Example</a:t>
            </a:r>
          </a:p>
        </p:txBody>
      </p:sp>
      <p:graphicFrame>
        <p:nvGraphicFramePr>
          <p:cNvPr id="6" name="Object 5">
            <a:extLst>
              <a:ext uri="{FF2B5EF4-FFF2-40B4-BE49-F238E27FC236}">
                <a16:creationId xmlns:a16="http://schemas.microsoft.com/office/drawing/2014/main" id="{FE3A267A-5F69-AAC7-70CE-4AFBE0B4A168}"/>
              </a:ext>
            </a:extLst>
          </p:cNvPr>
          <p:cNvGraphicFramePr>
            <a:graphicFrameLocks noChangeAspect="1"/>
          </p:cNvGraphicFramePr>
          <p:nvPr/>
        </p:nvGraphicFramePr>
        <p:xfrm>
          <a:off x="2181225" y="2848769"/>
          <a:ext cx="7829550" cy="2305050"/>
        </p:xfrm>
        <a:graphic>
          <a:graphicData uri="http://schemas.openxmlformats.org/presentationml/2006/ole">
            <mc:AlternateContent xmlns:mc="http://schemas.openxmlformats.org/markup-compatibility/2006">
              <mc:Choice xmlns:v="urn:schemas-microsoft-com:vml" Requires="v">
                <p:oleObj name="Worksheet" r:id="rId2" imgW="7829594" imgH="2305050" progId="Excel.Sheet.12">
                  <p:embed/>
                </p:oleObj>
              </mc:Choice>
              <mc:Fallback>
                <p:oleObj name="Worksheet" r:id="rId2" imgW="7829594" imgH="2305050" progId="Excel.Sheet.12">
                  <p:embed/>
                  <p:pic>
                    <p:nvPicPr>
                      <p:cNvPr id="6" name="Object 5">
                        <a:extLst>
                          <a:ext uri="{FF2B5EF4-FFF2-40B4-BE49-F238E27FC236}">
                            <a16:creationId xmlns:a16="http://schemas.microsoft.com/office/drawing/2014/main" id="{FE3A267A-5F69-AAC7-70CE-4AFBE0B4A168}"/>
                          </a:ext>
                        </a:extLst>
                      </p:cNvPr>
                      <p:cNvPicPr/>
                      <p:nvPr/>
                    </p:nvPicPr>
                    <p:blipFill>
                      <a:blip r:embed="rId3"/>
                      <a:stretch>
                        <a:fillRect/>
                      </a:stretch>
                    </p:blipFill>
                    <p:spPr>
                      <a:xfrm>
                        <a:off x="2181225" y="2848769"/>
                        <a:ext cx="7829550" cy="2305050"/>
                      </a:xfrm>
                      <a:prstGeom prst="rect">
                        <a:avLst/>
                      </a:prstGeom>
                    </p:spPr>
                  </p:pic>
                </p:oleObj>
              </mc:Fallback>
            </mc:AlternateContent>
          </a:graphicData>
        </a:graphic>
      </p:graphicFrame>
    </p:spTree>
    <p:extLst>
      <p:ext uri="{BB962C8B-B14F-4D97-AF65-F5344CB8AC3E}">
        <p14:creationId xmlns:p14="http://schemas.microsoft.com/office/powerpoint/2010/main" val="3521550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F37D0-1519-4922-A36E-7BC0AB40B85F}"/>
              </a:ext>
            </a:extLst>
          </p:cNvPr>
          <p:cNvSpPr>
            <a:spLocks noGrp="1"/>
          </p:cNvSpPr>
          <p:nvPr>
            <p:ph type="title"/>
          </p:nvPr>
        </p:nvSpPr>
        <p:spPr>
          <a:xfrm>
            <a:off x="1097280" y="286603"/>
            <a:ext cx="10058400" cy="1450757"/>
          </a:xfrm>
        </p:spPr>
        <p:txBody>
          <a:bodyPr>
            <a:normAutofit/>
          </a:bodyPr>
          <a:lstStyle/>
          <a:p>
            <a:pPr algn="ctr"/>
            <a:r>
              <a:rPr lang="en-US" dirty="0"/>
              <a:t>Mutual Aid </a:t>
            </a:r>
          </a:p>
        </p:txBody>
      </p:sp>
      <p:sp>
        <p:nvSpPr>
          <p:cNvPr id="5" name="Content Placeholder 4">
            <a:extLst>
              <a:ext uri="{FF2B5EF4-FFF2-40B4-BE49-F238E27FC236}">
                <a16:creationId xmlns:a16="http://schemas.microsoft.com/office/drawing/2014/main" id="{E3490A9A-1825-4CC8-847E-62C0D4C801A0}"/>
              </a:ext>
            </a:extLst>
          </p:cNvPr>
          <p:cNvSpPr>
            <a:spLocks noGrp="1"/>
          </p:cNvSpPr>
          <p:nvPr>
            <p:ph idx="1"/>
          </p:nvPr>
        </p:nvSpPr>
        <p:spPr/>
        <p:txBody>
          <a:bodyPr>
            <a:normAutofit fontScale="92500" lnSpcReduction="20000"/>
          </a:bodyPr>
          <a:lstStyle/>
          <a:p>
            <a:pPr marL="0" indent="0">
              <a:buNone/>
            </a:pPr>
            <a:r>
              <a:rPr lang="en-US" dirty="0">
                <a:solidFill>
                  <a:schemeClr val="tx1"/>
                </a:solidFill>
              </a:rPr>
              <a:t>When an Applicant does not have sufficient resources to respond to an incident, it may request resources from another jurisdiction through a “mutual aid” agreement. FEMA refers to the entity requesting resources as the Requesting Entity. FEMA refers to the entity providing the requested resource as the Providing Entity. </a:t>
            </a:r>
          </a:p>
          <a:p>
            <a:pPr marL="0" indent="0">
              <a:buNone/>
            </a:pPr>
            <a:endParaRPr lang="en-US" dirty="0">
              <a:solidFill>
                <a:schemeClr val="tx1"/>
              </a:solidFill>
            </a:endParaRPr>
          </a:p>
          <a:p>
            <a:pPr marL="0" indent="0">
              <a:buNone/>
            </a:pPr>
            <a:r>
              <a:rPr lang="en-US" dirty="0">
                <a:solidFill>
                  <a:schemeClr val="tx1"/>
                </a:solidFill>
              </a:rPr>
              <a:t>The Requesting Entity or State, if applicable, must provide a description of the services requested and received, along with documentation of associated costs (e.g., labor, equipment, supplies, or materials) to FEMA in support of a request for PA funding. </a:t>
            </a:r>
          </a:p>
          <a:p>
            <a:pPr marL="0" indent="0">
              <a:buNone/>
            </a:pPr>
            <a:endParaRPr lang="en-US" dirty="0">
              <a:solidFill>
                <a:schemeClr val="tx1"/>
              </a:solidFill>
            </a:endParaRPr>
          </a:p>
          <a:p>
            <a:pPr marL="0" indent="0">
              <a:buNone/>
            </a:pPr>
            <a:r>
              <a:rPr lang="en-US" dirty="0">
                <a:solidFill>
                  <a:schemeClr val="tx1"/>
                </a:solidFill>
              </a:rPr>
              <a:t>Mutual Aid Agreements are required</a:t>
            </a:r>
          </a:p>
        </p:txBody>
      </p:sp>
    </p:spTree>
    <p:extLst>
      <p:ext uri="{BB962C8B-B14F-4D97-AF65-F5344CB8AC3E}">
        <p14:creationId xmlns:p14="http://schemas.microsoft.com/office/powerpoint/2010/main" val="402768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a:t>
            </a:r>
          </a:p>
        </p:txBody>
      </p:sp>
      <p:pic>
        <p:nvPicPr>
          <p:cNvPr id="7" name="Content Placeholder 6">
            <a:extLst>
              <a:ext uri="{FF2B5EF4-FFF2-40B4-BE49-F238E27FC236}">
                <a16:creationId xmlns:a16="http://schemas.microsoft.com/office/drawing/2014/main" id="{747738B0-E3CA-3482-429B-8199327B4DBF}"/>
              </a:ext>
            </a:extLst>
          </p:cNvPr>
          <p:cNvPicPr>
            <a:picLocks noGrp="1" noChangeAspect="1"/>
          </p:cNvPicPr>
          <p:nvPr>
            <p:ph idx="1"/>
          </p:nvPr>
        </p:nvPicPr>
        <p:blipFill>
          <a:blip r:embed="rId2"/>
          <a:stretch>
            <a:fillRect/>
          </a:stretch>
        </p:blipFill>
        <p:spPr>
          <a:xfrm>
            <a:off x="1051123" y="2315604"/>
            <a:ext cx="10089754" cy="3371380"/>
          </a:xfrm>
        </p:spPr>
      </p:pic>
    </p:spTree>
    <p:extLst>
      <p:ext uri="{BB962C8B-B14F-4D97-AF65-F5344CB8AC3E}">
        <p14:creationId xmlns:p14="http://schemas.microsoft.com/office/powerpoint/2010/main" val="181058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Applicant Name:</a:t>
            </a:r>
          </a:p>
          <a:p>
            <a:pPr lvl="1">
              <a:buFont typeface="Arial" panose="020B0604020202020204" pitchFamily="34" charset="0"/>
              <a:buChar char="•"/>
            </a:pPr>
            <a:r>
              <a:rPr lang="en-US" dirty="0">
                <a:solidFill>
                  <a:schemeClr val="tx1"/>
                </a:solidFill>
              </a:rPr>
              <a:t>This column represents the name of the entity that you represent and the name that you will use to make your Request for Public Assistance (RPA).</a:t>
            </a:r>
          </a:p>
          <a:p>
            <a:endParaRPr lang="en-US" dirty="0"/>
          </a:p>
        </p:txBody>
      </p:sp>
    </p:spTree>
    <p:extLst>
      <p:ext uri="{BB962C8B-B14F-4D97-AF65-F5344CB8AC3E}">
        <p14:creationId xmlns:p14="http://schemas.microsoft.com/office/powerpoint/2010/main" val="918309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Site Name: </a:t>
            </a:r>
          </a:p>
          <a:p>
            <a:pPr lvl="1"/>
            <a:r>
              <a:rPr lang="en-US" dirty="0">
                <a:solidFill>
                  <a:schemeClr val="tx1"/>
                </a:solidFill>
              </a:rPr>
              <a:t>Every site is required to have an identifying number. We would like you to use the following guidance when creating your identifying numbers for your sites.</a:t>
            </a:r>
          </a:p>
          <a:p>
            <a:pPr lvl="1"/>
            <a:r>
              <a:rPr lang="en-US" dirty="0">
                <a:solidFill>
                  <a:schemeClr val="tx1"/>
                </a:solidFill>
              </a:rPr>
              <a:t>Keep Naming Conventions to no more than 7 digits is possible</a:t>
            </a:r>
          </a:p>
          <a:p>
            <a:endParaRPr lang="en-US" dirty="0"/>
          </a:p>
        </p:txBody>
      </p:sp>
    </p:spTree>
    <p:extLst>
      <p:ext uri="{BB962C8B-B14F-4D97-AF65-F5344CB8AC3E}">
        <p14:creationId xmlns:p14="http://schemas.microsoft.com/office/powerpoint/2010/main" val="2860457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Site Name: </a:t>
            </a:r>
          </a:p>
          <a:p>
            <a:r>
              <a:rPr lang="en-US" dirty="0">
                <a:solidFill>
                  <a:schemeClr val="tx1"/>
                </a:solidFill>
              </a:rPr>
              <a:t>For County Applicants: </a:t>
            </a:r>
          </a:p>
          <a:p>
            <a:pPr lvl="1"/>
            <a:r>
              <a:rPr lang="en-US" dirty="0">
                <a:solidFill>
                  <a:schemeClr val="tx1"/>
                </a:solidFill>
              </a:rPr>
              <a:t>Township Sites: Please use the first and last letters of your county followed by the first three letters of your township, followed by the numerical numbering of your site. The numerical numbering must contain 2 characters. </a:t>
            </a:r>
          </a:p>
          <a:p>
            <a:pPr lvl="1"/>
            <a:r>
              <a:rPr lang="en-US" dirty="0">
                <a:solidFill>
                  <a:schemeClr val="tx1"/>
                </a:solidFill>
              </a:rPr>
              <a:t>For example: Benson County, Rock Township Site 1 would be BnRoc01. </a:t>
            </a:r>
          </a:p>
          <a:p>
            <a:endParaRPr lang="en-US" dirty="0"/>
          </a:p>
        </p:txBody>
      </p:sp>
    </p:spTree>
    <p:extLst>
      <p:ext uri="{BB962C8B-B14F-4D97-AF65-F5344CB8AC3E}">
        <p14:creationId xmlns:p14="http://schemas.microsoft.com/office/powerpoint/2010/main" val="2525768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Site Name: </a:t>
            </a:r>
          </a:p>
          <a:p>
            <a:r>
              <a:rPr lang="en-US" dirty="0">
                <a:solidFill>
                  <a:schemeClr val="tx1"/>
                </a:solidFill>
              </a:rPr>
              <a:t>For County Applicants: </a:t>
            </a:r>
          </a:p>
          <a:p>
            <a:pPr lvl="1"/>
            <a:r>
              <a:rPr lang="en-US" dirty="0">
                <a:solidFill>
                  <a:schemeClr val="tx1"/>
                </a:solidFill>
              </a:rPr>
              <a:t>County Sites: Please use the first 5 letters in your county name followed by the numerical numbering of your site. The Numerical numbering must contain 2 characters. </a:t>
            </a:r>
          </a:p>
          <a:p>
            <a:pPr lvl="1"/>
            <a:r>
              <a:rPr lang="en-US" dirty="0">
                <a:solidFill>
                  <a:schemeClr val="tx1"/>
                </a:solidFill>
              </a:rPr>
              <a:t>For example: Benson County Site 1 would be Benso01</a:t>
            </a:r>
          </a:p>
          <a:p>
            <a:endParaRPr lang="en-US" dirty="0"/>
          </a:p>
        </p:txBody>
      </p:sp>
    </p:spTree>
    <p:extLst>
      <p:ext uri="{BB962C8B-B14F-4D97-AF65-F5344CB8AC3E}">
        <p14:creationId xmlns:p14="http://schemas.microsoft.com/office/powerpoint/2010/main" val="195876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Site Name: </a:t>
            </a:r>
          </a:p>
          <a:p>
            <a:r>
              <a:rPr lang="en-US" dirty="0">
                <a:solidFill>
                  <a:schemeClr val="tx1"/>
                </a:solidFill>
              </a:rPr>
              <a:t>For Applicants other than Counties: </a:t>
            </a:r>
          </a:p>
          <a:p>
            <a:pPr lvl="1"/>
            <a:r>
              <a:rPr lang="en-US" dirty="0">
                <a:solidFill>
                  <a:schemeClr val="tx1"/>
                </a:solidFill>
              </a:rPr>
              <a:t>Use the first 5 letters in the name of your entity followed by the numerical numbering of your site. The Numerical numbering must contain 2 characters. For example: Devils Lake site 1 would be Devil01. For those entities, whose names do not contain 5 characters, use as many characters as your entities name can provide, followed by the two-character number. </a:t>
            </a:r>
          </a:p>
        </p:txBody>
      </p:sp>
    </p:spTree>
    <p:extLst>
      <p:ext uri="{BB962C8B-B14F-4D97-AF65-F5344CB8AC3E}">
        <p14:creationId xmlns:p14="http://schemas.microsoft.com/office/powerpoint/2010/main" val="258970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County/City or Township:</a:t>
            </a:r>
          </a:p>
          <a:p>
            <a:pPr lvl="1"/>
            <a:r>
              <a:rPr lang="en-US" dirty="0">
                <a:solidFill>
                  <a:schemeClr val="tx1"/>
                </a:solidFill>
              </a:rPr>
              <a:t>For County Applicants: If the site that was damaged is a county owned property, please identify as “County”. If the site was a Township Site, please identify the Township name</a:t>
            </a:r>
          </a:p>
          <a:p>
            <a:pPr lvl="1"/>
            <a:r>
              <a:rPr lang="en-US" dirty="0">
                <a:solidFill>
                  <a:schemeClr val="tx1"/>
                </a:solidFill>
              </a:rPr>
              <a:t>For Applicants other than Counties: Identify the county where your damages are located</a:t>
            </a:r>
          </a:p>
        </p:txBody>
      </p:sp>
    </p:spTree>
    <p:extLst>
      <p:ext uri="{BB962C8B-B14F-4D97-AF65-F5344CB8AC3E}">
        <p14:creationId xmlns:p14="http://schemas.microsoft.com/office/powerpoint/2010/main" val="2957410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Category:</a:t>
            </a:r>
          </a:p>
          <a:p>
            <a:pPr lvl="1"/>
            <a:r>
              <a:rPr lang="en-US" dirty="0">
                <a:solidFill>
                  <a:schemeClr val="tx1"/>
                </a:solidFill>
              </a:rPr>
              <a:t>Category A: Debris Removal</a:t>
            </a:r>
          </a:p>
          <a:p>
            <a:pPr lvl="1"/>
            <a:r>
              <a:rPr lang="en-US" dirty="0">
                <a:solidFill>
                  <a:schemeClr val="tx1"/>
                </a:solidFill>
              </a:rPr>
              <a:t>Category B: Emergency Protective Measures</a:t>
            </a:r>
          </a:p>
          <a:p>
            <a:pPr lvl="1"/>
            <a:r>
              <a:rPr lang="en-US" dirty="0">
                <a:solidFill>
                  <a:schemeClr val="tx1"/>
                </a:solidFill>
              </a:rPr>
              <a:t>Category C: Roads and Bridges</a:t>
            </a:r>
          </a:p>
          <a:p>
            <a:pPr lvl="1"/>
            <a:r>
              <a:rPr lang="en-US" dirty="0">
                <a:solidFill>
                  <a:schemeClr val="tx1"/>
                </a:solidFill>
              </a:rPr>
              <a:t>Category D: Water Control Facilities</a:t>
            </a:r>
          </a:p>
          <a:p>
            <a:pPr lvl="1"/>
            <a:r>
              <a:rPr lang="en-US" dirty="0">
                <a:solidFill>
                  <a:schemeClr val="tx1"/>
                </a:solidFill>
              </a:rPr>
              <a:t>Category E: Buildings and Equipment</a:t>
            </a:r>
          </a:p>
          <a:p>
            <a:pPr lvl="1"/>
            <a:r>
              <a:rPr lang="en-US" dirty="0">
                <a:solidFill>
                  <a:schemeClr val="tx1"/>
                </a:solidFill>
              </a:rPr>
              <a:t>Category F: Utilities</a:t>
            </a:r>
          </a:p>
          <a:p>
            <a:pPr lvl="1"/>
            <a:r>
              <a:rPr lang="en-US" dirty="0">
                <a:solidFill>
                  <a:schemeClr val="tx1"/>
                </a:solidFill>
              </a:rPr>
              <a:t>Category G: Parks, Recreational and Other Facilities</a:t>
            </a:r>
          </a:p>
        </p:txBody>
      </p:sp>
    </p:spTree>
    <p:extLst>
      <p:ext uri="{BB962C8B-B14F-4D97-AF65-F5344CB8AC3E}">
        <p14:creationId xmlns:p14="http://schemas.microsoft.com/office/powerpoint/2010/main" val="416857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50E-6AA0-7071-C750-BA85442DF60F}"/>
              </a:ext>
            </a:extLst>
          </p:cNvPr>
          <p:cNvSpPr>
            <a:spLocks noGrp="1"/>
          </p:cNvSpPr>
          <p:nvPr>
            <p:ph type="title"/>
          </p:nvPr>
        </p:nvSpPr>
        <p:spPr/>
        <p:txBody>
          <a:bodyPr>
            <a:normAutofit/>
          </a:bodyPr>
          <a:lstStyle/>
          <a:p>
            <a:r>
              <a:rPr lang="en-US" dirty="0"/>
              <a:t>Preliminary Damage Assessment (PDA)</a:t>
            </a:r>
            <a:endParaRPr lang="en-US" dirty="0">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8F2CC5A5-7FCC-C0CE-2B18-82C5C7BF7965}"/>
              </a:ext>
            </a:extLst>
          </p:cNvPr>
          <p:cNvSpPr>
            <a:spLocks noGrp="1"/>
          </p:cNvSpPr>
          <p:nvPr>
            <p:ph idx="1"/>
          </p:nvPr>
        </p:nvSpPr>
        <p:spPr/>
        <p:txBody>
          <a:bodyPr>
            <a:normAutofit/>
          </a:bodyPr>
          <a:lstStyle/>
          <a:p>
            <a:pPr>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A federal declaration must be triggered by an “Event”. Most events that cause the activation of a presidential declaration in ND are caused by spring floods or isolated sever storm events.</a:t>
            </a:r>
          </a:p>
          <a:p>
            <a:pPr>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If an event triggers enough government response, the state of ND will conduct a preliminary damage assessment.</a:t>
            </a:r>
          </a:p>
          <a:p>
            <a:pPr>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Government response is tracked through the State Emergency Operations Center or SEOC.</a:t>
            </a:r>
          </a:p>
          <a:p>
            <a:endParaRPr lang="en-US" dirty="0"/>
          </a:p>
        </p:txBody>
      </p:sp>
    </p:spTree>
    <p:extLst>
      <p:ext uri="{BB962C8B-B14F-4D97-AF65-F5344CB8AC3E}">
        <p14:creationId xmlns:p14="http://schemas.microsoft.com/office/powerpoint/2010/main" val="148740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normAutofit lnSpcReduction="10000"/>
          </a:bodyPr>
          <a:lstStyle/>
          <a:p>
            <a:r>
              <a:rPr lang="en-US" b="1" dirty="0">
                <a:solidFill>
                  <a:schemeClr val="tx1"/>
                </a:solidFill>
              </a:rPr>
              <a:t>Start Latitude and Longitude/Stop Latitude and Longitude:</a:t>
            </a:r>
          </a:p>
          <a:p>
            <a:pPr lvl="1"/>
            <a:r>
              <a:rPr lang="en-US" dirty="0">
                <a:solidFill>
                  <a:schemeClr val="tx1"/>
                </a:solidFill>
              </a:rPr>
              <a:t>Two GPSs are required for sites that have damages exceeding 200 LF. You are required to produce a GPS latitude and longitude location of your damaged sites or where your work occurred from the start of the damage to the end of the damage</a:t>
            </a:r>
          </a:p>
          <a:p>
            <a:pPr lvl="1"/>
            <a:endParaRPr lang="en-US" dirty="0">
              <a:solidFill>
                <a:schemeClr val="tx1"/>
              </a:solidFill>
            </a:endParaRPr>
          </a:p>
          <a:p>
            <a:pPr lvl="1"/>
            <a:r>
              <a:rPr lang="en-US" dirty="0">
                <a:solidFill>
                  <a:schemeClr val="tx1"/>
                </a:solidFill>
              </a:rPr>
              <a:t>The GPS locations must be in the decimal degrees format. Please provide your GPS to the 5th decimal place, i.e., 48.12345, -98.12345</a:t>
            </a:r>
          </a:p>
          <a:p>
            <a:pPr lvl="1"/>
            <a:endParaRPr lang="en-US" dirty="0">
              <a:solidFill>
                <a:schemeClr val="tx1"/>
              </a:solidFill>
            </a:endParaRPr>
          </a:p>
          <a:p>
            <a:pPr lvl="1"/>
            <a:r>
              <a:rPr lang="en-US" dirty="0">
                <a:solidFill>
                  <a:schemeClr val="tx1"/>
                </a:solidFill>
              </a:rPr>
              <a:t>GPS coordinates for any culvert work is required in addition to the start and stop GPS</a:t>
            </a:r>
          </a:p>
          <a:p>
            <a:pPr lvl="1"/>
            <a:endParaRPr lang="en-US" dirty="0"/>
          </a:p>
        </p:txBody>
      </p:sp>
    </p:spTree>
    <p:extLst>
      <p:ext uri="{BB962C8B-B14F-4D97-AF65-F5344CB8AC3E}">
        <p14:creationId xmlns:p14="http://schemas.microsoft.com/office/powerpoint/2010/main" val="286489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Description of Damage or Work:</a:t>
            </a:r>
          </a:p>
          <a:p>
            <a:pPr lvl="1"/>
            <a:r>
              <a:rPr lang="en-US" dirty="0">
                <a:solidFill>
                  <a:schemeClr val="tx1"/>
                </a:solidFill>
              </a:rPr>
              <a:t>In this column you will be required to provide a specific description of the damage that occurred at your site and/or the work that was performed during Category A &amp; B: Emergency Protective Measures. </a:t>
            </a:r>
          </a:p>
          <a:p>
            <a:pPr lvl="1"/>
            <a:r>
              <a:rPr lang="en-US" dirty="0">
                <a:solidFill>
                  <a:schemeClr val="tx1"/>
                </a:solidFill>
              </a:rPr>
              <a:t>It is key that you are as descriptive as possible when producing your Damage Descriptions and Dimensions (DDD). DDDs must be measurable and quantifiable. </a:t>
            </a:r>
          </a:p>
          <a:p>
            <a:pPr lvl="1"/>
            <a:endParaRPr lang="en-US" dirty="0"/>
          </a:p>
        </p:txBody>
      </p:sp>
    </p:spTree>
    <p:extLst>
      <p:ext uri="{BB962C8B-B14F-4D97-AF65-F5344CB8AC3E}">
        <p14:creationId xmlns:p14="http://schemas.microsoft.com/office/powerpoint/2010/main" val="1580175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16DCA-4AB9-D3E8-DBA9-5DC258431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E43DE-807A-1D8A-1474-A2FBB9206CF3}"/>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A25CB666-D5DD-6C8D-766A-A217F5BD9BB8}"/>
              </a:ext>
            </a:extLst>
          </p:cNvPr>
          <p:cNvSpPr>
            <a:spLocks noGrp="1"/>
          </p:cNvSpPr>
          <p:nvPr>
            <p:ph idx="1"/>
          </p:nvPr>
        </p:nvSpPr>
        <p:spPr/>
        <p:txBody>
          <a:bodyPr/>
          <a:lstStyle/>
          <a:p>
            <a:pPr marL="201168" lvl="1" indent="0">
              <a:buNone/>
            </a:pPr>
            <a:r>
              <a:rPr lang="en-US" b="1" dirty="0">
                <a:solidFill>
                  <a:schemeClr val="tx1"/>
                </a:solidFill>
              </a:rPr>
              <a:t>Description of Damage or Work: Category A Examples</a:t>
            </a:r>
          </a:p>
          <a:p>
            <a:pPr lvl="1">
              <a:buFont typeface="Arial" panose="020B0604020202020204" pitchFamily="34" charset="0"/>
              <a:buChar char="•"/>
            </a:pPr>
            <a:r>
              <a:rPr lang="en-US" dirty="0">
                <a:solidFill>
                  <a:schemeClr val="tx1"/>
                </a:solidFill>
              </a:rPr>
              <a:t>Overland flooding throughout Burleigh County deposited 800 CY of vegetative debris across multiple locations. Final disposal location: City Dump. GPS 48.12345, -97.54321</a:t>
            </a:r>
          </a:p>
          <a:p>
            <a:pPr lvl="1">
              <a:buFont typeface="Arial" panose="020B0604020202020204" pitchFamily="34" charset="0"/>
              <a:buChar char="•"/>
            </a:pPr>
            <a:r>
              <a:rPr lang="en-US" dirty="0">
                <a:solidFill>
                  <a:schemeClr val="tx1"/>
                </a:solidFill>
              </a:rPr>
              <a:t>High winds caused trees throughout the city of Leal to fall and become hazardous to the community. Woody debris pile measures 100’ x 50’ x 10’ = 1,851 CY. </a:t>
            </a:r>
          </a:p>
          <a:p>
            <a:pPr lvl="1">
              <a:buFont typeface="Arial" panose="020B0604020202020204" pitchFamily="34" charset="0"/>
              <a:buChar char="•"/>
            </a:pPr>
            <a:r>
              <a:rPr lang="en-US" dirty="0">
                <a:solidFill>
                  <a:schemeClr val="tx1"/>
                </a:solidFill>
              </a:rPr>
              <a:t>Woody debris gathered against bridge abutment over area 40’ x 10’ x 4’ (60 CY). Final disposal location: City Dump. GPS: 48.45281, -99.12574</a:t>
            </a:r>
          </a:p>
          <a:p>
            <a:pPr lvl="2">
              <a:buFont typeface="Arial" panose="020B0604020202020204" pitchFamily="34" charset="0"/>
              <a:buChar char="•"/>
            </a:pPr>
            <a:endParaRPr lang="en-US" b="1" dirty="0"/>
          </a:p>
          <a:p>
            <a:pPr lvl="1"/>
            <a:endParaRPr lang="en-US" dirty="0"/>
          </a:p>
        </p:txBody>
      </p:sp>
    </p:spTree>
    <p:extLst>
      <p:ext uri="{BB962C8B-B14F-4D97-AF65-F5344CB8AC3E}">
        <p14:creationId xmlns:p14="http://schemas.microsoft.com/office/powerpoint/2010/main" val="2378529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F60DF-ED52-D81B-2A0C-6F04B7A5B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16D5B5-0362-88ED-4032-14F5B1CEF00F}"/>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33729DC9-7036-A667-CCE1-2A198B5DAC25}"/>
              </a:ext>
            </a:extLst>
          </p:cNvPr>
          <p:cNvSpPr>
            <a:spLocks noGrp="1"/>
          </p:cNvSpPr>
          <p:nvPr>
            <p:ph idx="1"/>
          </p:nvPr>
        </p:nvSpPr>
        <p:spPr>
          <a:xfrm>
            <a:off x="1045233" y="1614488"/>
            <a:ext cx="10515600" cy="4351338"/>
          </a:xfrm>
        </p:spPr>
        <p:txBody>
          <a:bodyPr>
            <a:normAutofit fontScale="85000" lnSpcReduction="10000"/>
          </a:bodyPr>
          <a:lstStyle/>
          <a:p>
            <a:pPr marL="201171" lvl="1" indent="0">
              <a:buNone/>
            </a:pPr>
            <a:r>
              <a:rPr lang="en-US" b="1" dirty="0">
                <a:solidFill>
                  <a:schemeClr val="tx1"/>
                </a:solidFill>
              </a:rPr>
              <a:t>Description of Damage or Work: Category B</a:t>
            </a:r>
          </a:p>
          <a:p>
            <a:pPr lvl="1">
              <a:buFont typeface="Arial" panose="020B0604020202020204" pitchFamily="34" charset="0"/>
              <a:buChar char="•"/>
            </a:pPr>
            <a:r>
              <a:rPr lang="en-US" dirty="0">
                <a:solidFill>
                  <a:schemeClr val="tx1"/>
                </a:solidFill>
              </a:rPr>
              <a:t>The city hired contractors to construct levees from clay, sandbags, and Hesco bags to protect against the threat to life and property of the citizens of Mandan. Force Account utility work crews were mobilized to help flood fighting efforts. </a:t>
            </a:r>
          </a:p>
          <a:p>
            <a:pPr lvl="1">
              <a:buFont typeface="Arial" panose="020B0604020202020204" pitchFamily="34" charset="0"/>
              <a:buChar char="•"/>
            </a:pPr>
            <a:r>
              <a:rPr lang="en-US" dirty="0">
                <a:solidFill>
                  <a:schemeClr val="tx1"/>
                </a:solidFill>
              </a:rPr>
              <a:t>They combined with other city employees to man pumps, check dikes and levees, acquire necessary materials at local businesses in order to keep flood waters under control.</a:t>
            </a:r>
          </a:p>
          <a:p>
            <a:pPr lvl="1">
              <a:buFont typeface="Arial" panose="020B0604020202020204" pitchFamily="34" charset="0"/>
              <a:buChar char="•"/>
            </a:pPr>
            <a:r>
              <a:rPr lang="en-US" dirty="0">
                <a:solidFill>
                  <a:schemeClr val="tx1"/>
                </a:solidFill>
              </a:rPr>
              <a:t>Electrical generators were rented to supply power to operate electric pumps and lights during the flood fighting effort. Tractors were rented (some donated) and placed at strategic points throughout the city and PTO pumps attached to tractors were used to move large amounts of flood water away from threatened areas.</a:t>
            </a:r>
          </a:p>
          <a:p>
            <a:pPr lvl="1">
              <a:buFont typeface="Arial" panose="020B0604020202020204" pitchFamily="34" charset="0"/>
              <a:buChar char="•"/>
            </a:pPr>
            <a:r>
              <a:rPr lang="en-US" dirty="0">
                <a:solidFill>
                  <a:schemeClr val="tx1"/>
                </a:solidFill>
              </a:rPr>
              <a:t>Force Account Labor, working with the wastewater contractor, acquired ball plugs and placed them at wastewater lift stations to keep flood water from community housing and businesses. Frames were built to guide hoses over dikes and levees from pumps pumping flood water from behind plug dikes and levees in the bay areas.</a:t>
            </a:r>
          </a:p>
          <a:p>
            <a:pPr lvl="2">
              <a:buFont typeface="Arial" panose="020B0604020202020204" pitchFamily="34" charset="0"/>
              <a:buChar char="•"/>
            </a:pPr>
            <a:endParaRPr lang="en-US" b="1" dirty="0"/>
          </a:p>
          <a:p>
            <a:pPr lvl="1"/>
            <a:endParaRPr lang="en-US" dirty="0"/>
          </a:p>
        </p:txBody>
      </p:sp>
    </p:spTree>
    <p:extLst>
      <p:ext uri="{BB962C8B-B14F-4D97-AF65-F5344CB8AC3E}">
        <p14:creationId xmlns:p14="http://schemas.microsoft.com/office/powerpoint/2010/main" val="1790875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Description of Damage or Work: Examples</a:t>
            </a:r>
          </a:p>
          <a:p>
            <a:pPr lvl="1"/>
            <a:r>
              <a:rPr lang="en-US" dirty="0">
                <a:solidFill>
                  <a:schemeClr val="tx1"/>
                </a:solidFill>
              </a:rPr>
              <a:t>Surface gravel washed from road area 100’ x 22’ x 2”</a:t>
            </a:r>
          </a:p>
          <a:p>
            <a:pPr lvl="1"/>
            <a:r>
              <a:rPr lang="en-US" dirty="0">
                <a:solidFill>
                  <a:schemeClr val="tx1"/>
                </a:solidFill>
              </a:rPr>
              <a:t>Roadbed eroded over area 75’ x 22’ x 4”</a:t>
            </a:r>
          </a:p>
          <a:p>
            <a:pPr lvl="1"/>
            <a:r>
              <a:rPr lang="en-US" dirty="0">
                <a:solidFill>
                  <a:schemeClr val="tx1"/>
                </a:solidFill>
              </a:rPr>
              <a:t>Rip Rap eroded over area 50’ x 6’ x 2’ on the east side</a:t>
            </a:r>
          </a:p>
          <a:p>
            <a:pPr lvl="1"/>
            <a:r>
              <a:rPr lang="en-US" dirty="0">
                <a:solidFill>
                  <a:schemeClr val="tx1"/>
                </a:solidFill>
              </a:rPr>
              <a:t>Inslope eroded over area 50’ x 6’ x 2’/2 on the east side</a:t>
            </a:r>
          </a:p>
          <a:p>
            <a:pPr lvl="1"/>
            <a:r>
              <a:rPr lang="en-US" dirty="0">
                <a:solidFill>
                  <a:schemeClr val="tx1"/>
                </a:solidFill>
              </a:rPr>
              <a:t>40 LF of 36” CMP eroded, washed out and was damaged beyond repair</a:t>
            </a:r>
          </a:p>
          <a:p>
            <a:pPr lvl="1"/>
            <a:endParaRPr lang="en-US" dirty="0"/>
          </a:p>
        </p:txBody>
      </p:sp>
    </p:spTree>
    <p:extLst>
      <p:ext uri="{BB962C8B-B14F-4D97-AF65-F5344CB8AC3E}">
        <p14:creationId xmlns:p14="http://schemas.microsoft.com/office/powerpoint/2010/main" val="3514986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Estimated Cost:</a:t>
            </a:r>
          </a:p>
          <a:p>
            <a:pPr lvl="1"/>
            <a:r>
              <a:rPr lang="en-US" dirty="0">
                <a:solidFill>
                  <a:schemeClr val="tx1"/>
                </a:solidFill>
              </a:rPr>
              <a:t>You must provide estimated costs per site. These costs should be as accurate as possible; however, it is understood that these costs are estimates because repairs might still need to be completed. You may need to update this section after final invoices are submitted to you.</a:t>
            </a:r>
          </a:p>
          <a:p>
            <a:pPr lvl="1"/>
            <a:r>
              <a:rPr lang="en-US" dirty="0">
                <a:solidFill>
                  <a:schemeClr val="tx1"/>
                </a:solidFill>
              </a:rPr>
              <a:t>For sites with estimates that are considered work to be completed, be prepared to produce documentation and/or estimates that support your local costs.</a:t>
            </a:r>
          </a:p>
          <a:p>
            <a:pPr lvl="1"/>
            <a:endParaRPr lang="en-US" dirty="0"/>
          </a:p>
        </p:txBody>
      </p:sp>
    </p:spTree>
    <p:extLst>
      <p:ext uri="{BB962C8B-B14F-4D97-AF65-F5344CB8AC3E}">
        <p14:creationId xmlns:p14="http://schemas.microsoft.com/office/powerpoint/2010/main" val="3518511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Site Tracker Columns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 of Work Completed:</a:t>
            </a:r>
          </a:p>
          <a:p>
            <a:pPr lvl="1"/>
            <a:r>
              <a:rPr lang="en-US" dirty="0">
                <a:solidFill>
                  <a:schemeClr val="tx1"/>
                </a:solidFill>
              </a:rPr>
              <a:t>In this column you will need to identify the percentage of work that has been completed at the site. If no work was completed, place 0% in this column. </a:t>
            </a:r>
            <a:endParaRPr lang="en-US" dirty="0"/>
          </a:p>
        </p:txBody>
      </p:sp>
    </p:spTree>
    <p:extLst>
      <p:ext uri="{BB962C8B-B14F-4D97-AF65-F5344CB8AC3E}">
        <p14:creationId xmlns:p14="http://schemas.microsoft.com/office/powerpoint/2010/main" val="4082899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50E-6AA0-7071-C750-BA85442DF60F}"/>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6600" dirty="0">
                <a:solidFill>
                  <a:schemeClr val="tx1">
                    <a:lumMod val="85000"/>
                    <a:lumOff val="15000"/>
                  </a:schemeClr>
                </a:solidFill>
                <a:latin typeface="Segoe UI" panose="020B0502040204020203" pitchFamily="34" charset="0"/>
                <a:cs typeface="Segoe UI" panose="020B0502040204020203" pitchFamily="34" charset="0"/>
              </a:rPr>
              <a:t>DOCUMENTING DAMAGES</a:t>
            </a:r>
          </a:p>
        </p:txBody>
      </p:sp>
      <p:pic>
        <p:nvPicPr>
          <p:cNvPr id="7" name="Graphic 6" descr="Blog with solid fill">
            <a:extLst>
              <a:ext uri="{FF2B5EF4-FFF2-40B4-BE49-F238E27FC236}">
                <a16:creationId xmlns:a16="http://schemas.microsoft.com/office/drawing/2014/main" id="{ABBF594A-0009-F084-6264-A5381C189D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33999" y="1163529"/>
            <a:ext cx="4001315" cy="4001315"/>
          </a:xfrm>
          <a:prstGeom prst="rect">
            <a:avLst/>
          </a:prstGeom>
        </p:spPr>
      </p:pic>
    </p:spTree>
    <p:extLst>
      <p:ext uri="{BB962C8B-B14F-4D97-AF65-F5344CB8AC3E}">
        <p14:creationId xmlns:p14="http://schemas.microsoft.com/office/powerpoint/2010/main" val="2282038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Support Documentation: Photos</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normAutofit fontScale="77500" lnSpcReduction="20000"/>
          </a:bodyPr>
          <a:lstStyle/>
          <a:p>
            <a:r>
              <a:rPr lang="en-US" dirty="0">
                <a:solidFill>
                  <a:schemeClr val="tx1"/>
                </a:solidFill>
              </a:rPr>
              <a:t>Photos of your damages should be taken from multiple angles to ensure that all damages are being captured adequately. It is best to have too many photos then not enough.</a:t>
            </a:r>
          </a:p>
          <a:p>
            <a:endParaRPr lang="en-US" dirty="0">
              <a:solidFill>
                <a:schemeClr val="tx1"/>
              </a:solidFill>
            </a:endParaRPr>
          </a:p>
          <a:p>
            <a:r>
              <a:rPr lang="en-US" dirty="0">
                <a:solidFill>
                  <a:schemeClr val="tx1"/>
                </a:solidFill>
              </a:rPr>
              <a:t>Ensure good lighting and perspective to allow adequate review of your damaged photos.</a:t>
            </a:r>
          </a:p>
          <a:p>
            <a:pPr marL="228600" indent="0">
              <a:buNone/>
            </a:pPr>
            <a:endParaRPr lang="en-US" dirty="0">
              <a:solidFill>
                <a:schemeClr val="tx1"/>
              </a:solidFill>
            </a:endParaRPr>
          </a:p>
          <a:p>
            <a:r>
              <a:rPr lang="en-US" dirty="0">
                <a:solidFill>
                  <a:schemeClr val="tx1"/>
                </a:solidFill>
              </a:rPr>
              <a:t>When taking photos, if possible, add notes or captions of details to each photo, including perspective (e.g., looking east or west), so reviewers can reference the site to the photo in making the determination as to event damage.  </a:t>
            </a:r>
          </a:p>
          <a:p>
            <a:endParaRPr lang="en-US" dirty="0">
              <a:solidFill>
                <a:schemeClr val="tx1"/>
              </a:solidFill>
            </a:endParaRPr>
          </a:p>
          <a:p>
            <a:r>
              <a:rPr lang="en-US" dirty="0">
                <a:solidFill>
                  <a:schemeClr val="tx1"/>
                </a:solidFill>
              </a:rPr>
              <a:t>NDDES uses the pictures you provide to determine your loss.  Without legitimate, quality pictures FEMA funding may be jeopardized. </a:t>
            </a:r>
          </a:p>
          <a:p>
            <a:pPr lvl="1"/>
            <a:endParaRPr lang="en-US" dirty="0"/>
          </a:p>
        </p:txBody>
      </p:sp>
    </p:spTree>
    <p:extLst>
      <p:ext uri="{BB962C8B-B14F-4D97-AF65-F5344CB8AC3E}">
        <p14:creationId xmlns:p14="http://schemas.microsoft.com/office/powerpoint/2010/main" val="1480042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pPr algn="ctr"/>
            <a:r>
              <a:rPr lang="en-US" dirty="0"/>
              <a:t>Support Documentation: Map </a:t>
            </a:r>
          </a:p>
        </p:txBody>
      </p:sp>
      <p:sp>
        <p:nvSpPr>
          <p:cNvPr id="4" name="Content Placeholder 3">
            <a:extLst>
              <a:ext uri="{FF2B5EF4-FFF2-40B4-BE49-F238E27FC236}">
                <a16:creationId xmlns:a16="http://schemas.microsoft.com/office/drawing/2014/main" id="{EEFDC207-8645-8E64-F316-0E1913BB01EE}"/>
              </a:ext>
            </a:extLst>
          </p:cNvPr>
          <p:cNvSpPr>
            <a:spLocks noGrp="1"/>
          </p:cNvSpPr>
          <p:nvPr>
            <p:ph idx="1"/>
          </p:nvPr>
        </p:nvSpPr>
        <p:spPr/>
        <p:txBody>
          <a:bodyPr/>
          <a:lstStyle/>
          <a:p>
            <a:r>
              <a:rPr lang="en-US" b="1" dirty="0">
                <a:solidFill>
                  <a:schemeClr val="tx1"/>
                </a:solidFill>
              </a:rPr>
              <a:t>Map:</a:t>
            </a:r>
          </a:p>
          <a:p>
            <a:pPr lvl="1"/>
            <a:r>
              <a:rPr lang="en-US" dirty="0">
                <a:solidFill>
                  <a:schemeClr val="tx1"/>
                </a:solidFill>
              </a:rPr>
              <a:t>All sites will require a map. </a:t>
            </a:r>
          </a:p>
          <a:p>
            <a:pPr lvl="1"/>
            <a:r>
              <a:rPr lang="en-US" dirty="0">
                <a:solidFill>
                  <a:schemeClr val="tx1"/>
                </a:solidFill>
              </a:rPr>
              <a:t>Your map should show all your damaged sites and each damaged site will be numbered</a:t>
            </a:r>
          </a:p>
          <a:p>
            <a:pPr lvl="1"/>
            <a:r>
              <a:rPr lang="en-US" dirty="0">
                <a:solidFill>
                  <a:schemeClr val="tx1"/>
                </a:solidFill>
              </a:rPr>
              <a:t>Easiest when maps and site names on site tracker match</a:t>
            </a:r>
          </a:p>
          <a:p>
            <a:pPr lvl="1"/>
            <a:endParaRPr lang="en-US" dirty="0"/>
          </a:p>
        </p:txBody>
      </p:sp>
    </p:spTree>
    <p:extLst>
      <p:ext uri="{BB962C8B-B14F-4D97-AF65-F5344CB8AC3E}">
        <p14:creationId xmlns:p14="http://schemas.microsoft.com/office/powerpoint/2010/main" val="2120705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r>
              <a:rPr lang="en-US" dirty="0"/>
              <a:t>Preliminary Damage Assessment (PDA)</a:t>
            </a:r>
          </a:p>
        </p:txBody>
      </p:sp>
      <p:sp>
        <p:nvSpPr>
          <p:cNvPr id="3" name="Content Placeholder 2">
            <a:extLst>
              <a:ext uri="{FF2B5EF4-FFF2-40B4-BE49-F238E27FC236}">
                <a16:creationId xmlns:a16="http://schemas.microsoft.com/office/drawing/2014/main" id="{5E0F7D6D-B216-1C90-EFDA-9F7A2ED632FB}"/>
              </a:ext>
            </a:extLst>
          </p:cNvPr>
          <p:cNvSpPr>
            <a:spLocks noGrp="1"/>
          </p:cNvSpPr>
          <p:nvPr>
            <p:ph idx="1"/>
          </p:nvPr>
        </p:nvSpPr>
        <p:spPr/>
        <p:txBody>
          <a:bodyPr>
            <a:normAutofit lnSpcReduction="10000"/>
          </a:bodyPr>
          <a:lstStyle/>
          <a:p>
            <a:pPr>
              <a:buFont typeface="Arial" panose="020B0604020202020204" pitchFamily="34" charset="0"/>
              <a:buChar char="•"/>
            </a:pPr>
            <a:r>
              <a:rPr lang="en-US" dirty="0">
                <a:solidFill>
                  <a:schemeClr val="tx1"/>
                </a:solidFill>
              </a:rPr>
              <a:t>NDDES will send out the site tracker and guidance for you to fill out and return to validate your damages</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r>
              <a:rPr lang="en-US" dirty="0">
                <a:solidFill>
                  <a:schemeClr val="tx1"/>
                </a:solidFill>
              </a:rPr>
              <a:t>In addition to the site tracker you will be required to produce:</a:t>
            </a:r>
          </a:p>
          <a:p>
            <a:pPr lvl="1"/>
            <a:r>
              <a:rPr lang="en-US" dirty="0">
                <a:solidFill>
                  <a:schemeClr val="tx1"/>
                </a:solidFill>
              </a:rPr>
              <a:t>Photos of your damaged sites</a:t>
            </a:r>
          </a:p>
          <a:p>
            <a:pPr lvl="1"/>
            <a:r>
              <a:rPr lang="en-US" dirty="0">
                <a:solidFill>
                  <a:schemeClr val="tx1"/>
                </a:solidFill>
              </a:rPr>
              <a:t>Written estimates </a:t>
            </a:r>
          </a:p>
          <a:p>
            <a:pPr lvl="1"/>
            <a:r>
              <a:rPr lang="en-US" dirty="0">
                <a:solidFill>
                  <a:schemeClr val="tx1"/>
                </a:solidFill>
              </a:rPr>
              <a:t>Material estimates</a:t>
            </a:r>
          </a:p>
          <a:p>
            <a:pPr lvl="1"/>
            <a:r>
              <a:rPr lang="en-US" dirty="0">
                <a:solidFill>
                  <a:schemeClr val="tx1"/>
                </a:solidFill>
              </a:rPr>
              <a:t>Maps</a:t>
            </a:r>
          </a:p>
          <a:p>
            <a:pPr lvl="1"/>
            <a:endParaRPr lang="en-US" dirty="0">
              <a:solidFill>
                <a:schemeClr val="tx1"/>
              </a:solidFill>
            </a:endParaRPr>
          </a:p>
          <a:p>
            <a:pPr>
              <a:buFont typeface="Arial" panose="020B0604020202020204" pitchFamily="34" charset="0"/>
              <a:buChar char="•"/>
            </a:pPr>
            <a:r>
              <a:rPr lang="en-US" dirty="0">
                <a:solidFill>
                  <a:schemeClr val="tx1"/>
                </a:solidFill>
              </a:rPr>
              <a:t>FEMA can remove sites from the PDA if there is not enough documentation to validate damages</a:t>
            </a:r>
          </a:p>
          <a:p>
            <a:pPr lvl="1"/>
            <a:endParaRPr lang="en-US" dirty="0"/>
          </a:p>
        </p:txBody>
      </p:sp>
    </p:spTree>
    <p:extLst>
      <p:ext uri="{BB962C8B-B14F-4D97-AF65-F5344CB8AC3E}">
        <p14:creationId xmlns:p14="http://schemas.microsoft.com/office/powerpoint/2010/main" val="2785711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9CF4-F836-4EBB-835C-6127306B3104}"/>
              </a:ext>
            </a:extLst>
          </p:cNvPr>
          <p:cNvSpPr>
            <a:spLocks noGrp="1"/>
          </p:cNvSpPr>
          <p:nvPr>
            <p:ph type="title"/>
          </p:nvPr>
        </p:nvSpPr>
        <p:spPr/>
        <p:txBody>
          <a:bodyPr>
            <a:normAutofit fontScale="90000"/>
          </a:bodyPr>
          <a:lstStyle/>
          <a:p>
            <a:r>
              <a:rPr lang="en-US" sz="3600" dirty="0">
                <a:solidFill>
                  <a:srgbClr val="FFFFFF"/>
                </a:solidFill>
              </a:rPr>
              <a:t>Moving Forward: Required Documentation - Maps</a:t>
            </a:r>
          </a:p>
        </p:txBody>
      </p:sp>
      <p:graphicFrame>
        <p:nvGraphicFramePr>
          <p:cNvPr id="5" name="Object 4">
            <a:extLst>
              <a:ext uri="{FF2B5EF4-FFF2-40B4-BE49-F238E27FC236}">
                <a16:creationId xmlns:a16="http://schemas.microsoft.com/office/drawing/2014/main" id="{D2F352C4-480D-44DD-A96D-7B7426576D76}"/>
              </a:ext>
            </a:extLst>
          </p:cNvPr>
          <p:cNvGraphicFramePr>
            <a:graphicFrameLocks noChangeAspect="1"/>
          </p:cNvGraphicFramePr>
          <p:nvPr/>
        </p:nvGraphicFramePr>
        <p:xfrm>
          <a:off x="4080163" y="614218"/>
          <a:ext cx="4186238" cy="5418138"/>
        </p:xfrm>
        <a:graphic>
          <a:graphicData uri="http://schemas.openxmlformats.org/presentationml/2006/ole">
            <mc:AlternateContent xmlns:mc="http://schemas.openxmlformats.org/markup-compatibility/2006">
              <mc:Choice xmlns:v="urn:schemas-microsoft-com:vml" Requires="v">
                <p:oleObj name="Acrobat Document" r:id="rId3" imgW="5829212" imgH="7543800" progId="AcroExch.Document.DC">
                  <p:embed/>
                </p:oleObj>
              </mc:Choice>
              <mc:Fallback>
                <p:oleObj name="Acrobat Document" r:id="rId3" imgW="5829212" imgH="7543800" progId="AcroExch.Document.DC">
                  <p:embed/>
                  <p:pic>
                    <p:nvPicPr>
                      <p:cNvPr id="5" name="Object 4">
                        <a:extLst>
                          <a:ext uri="{FF2B5EF4-FFF2-40B4-BE49-F238E27FC236}">
                            <a16:creationId xmlns:a16="http://schemas.microsoft.com/office/drawing/2014/main" id="{D2F352C4-480D-44DD-A96D-7B7426576D76}"/>
                          </a:ext>
                        </a:extLst>
                      </p:cNvPr>
                      <p:cNvPicPr/>
                      <p:nvPr/>
                    </p:nvPicPr>
                    <p:blipFill>
                      <a:blip r:embed="rId4"/>
                      <a:stretch>
                        <a:fillRect/>
                      </a:stretch>
                    </p:blipFill>
                    <p:spPr>
                      <a:xfrm>
                        <a:off x="4080163" y="614218"/>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2041311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50E-6AA0-7071-C750-BA85442DF60F}"/>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5400" dirty="0">
                <a:solidFill>
                  <a:schemeClr val="tx1">
                    <a:lumMod val="85000"/>
                    <a:lumOff val="15000"/>
                  </a:schemeClr>
                </a:solidFill>
                <a:latin typeface="Segoe UI" panose="020B0502040204020203" pitchFamily="34" charset="0"/>
                <a:cs typeface="Segoe UI" panose="020B0502040204020203" pitchFamily="34" charset="0"/>
              </a:rPr>
              <a:t>DOCUMENTATION: COST SUPPORT</a:t>
            </a:r>
          </a:p>
        </p:txBody>
      </p:sp>
      <p:pic>
        <p:nvPicPr>
          <p:cNvPr id="7" name="Graphic 6" descr="Clipboard Mixed with solid fill">
            <a:extLst>
              <a:ext uri="{FF2B5EF4-FFF2-40B4-BE49-F238E27FC236}">
                <a16:creationId xmlns:a16="http://schemas.microsoft.com/office/drawing/2014/main" id="{ABBF594A-0009-F084-6264-A5381C189D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633999" y="1163529"/>
            <a:ext cx="4001315" cy="4001315"/>
          </a:xfrm>
          <a:prstGeom prst="rect">
            <a:avLst/>
          </a:prstGeom>
        </p:spPr>
      </p:pic>
    </p:spTree>
    <p:extLst>
      <p:ext uri="{BB962C8B-B14F-4D97-AF65-F5344CB8AC3E}">
        <p14:creationId xmlns:p14="http://schemas.microsoft.com/office/powerpoint/2010/main" val="3034396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E9CF4-F836-4EBB-835C-6127306B3104}"/>
              </a:ext>
            </a:extLst>
          </p:cNvPr>
          <p:cNvSpPr>
            <a:spLocks noGrp="1"/>
          </p:cNvSpPr>
          <p:nvPr>
            <p:ph type="title"/>
          </p:nvPr>
        </p:nvSpPr>
        <p:spPr/>
        <p:txBody>
          <a:bodyPr/>
          <a:lstStyle/>
          <a:p>
            <a:pPr algn="ctr"/>
            <a:r>
              <a:rPr lang="en-US" dirty="0">
                <a:latin typeface="Segoe UI" panose="020B0502040204020203" pitchFamily="34" charset="0"/>
                <a:cs typeface="Segoe UI" panose="020B0502040204020203" pitchFamily="34" charset="0"/>
              </a:rPr>
              <a:t>REQUIRED DOCUMENTATION: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CONTRACT WORK</a:t>
            </a:r>
          </a:p>
        </p:txBody>
      </p:sp>
      <p:sp>
        <p:nvSpPr>
          <p:cNvPr id="3" name="Content Placeholder 2">
            <a:extLst>
              <a:ext uri="{FF2B5EF4-FFF2-40B4-BE49-F238E27FC236}">
                <a16:creationId xmlns:a16="http://schemas.microsoft.com/office/drawing/2014/main" id="{9A43E9E9-497F-4E7D-AB5B-47EDD255652D}"/>
              </a:ext>
            </a:extLst>
          </p:cNvPr>
          <p:cNvSpPr>
            <a:spLocks noGrp="1"/>
          </p:cNvSpPr>
          <p:nvPr>
            <p:ph idx="1"/>
          </p:nvPr>
        </p:nvSpPr>
        <p:spPr/>
        <p:txBody>
          <a:bodyPr>
            <a:normAutofit/>
          </a:bodyPr>
          <a:lstStyle/>
          <a:p>
            <a:pPr marL="201168" lvl="1" indent="0">
              <a:buNone/>
            </a:pPr>
            <a:r>
              <a:rPr lang="en-US" b="1" dirty="0">
                <a:solidFill>
                  <a:schemeClr val="tx1"/>
                </a:solidFill>
                <a:latin typeface="Segoe UI" panose="020B0502040204020203" pitchFamily="34" charset="0"/>
                <a:cs typeface="Segoe UI" panose="020B0502040204020203" pitchFamily="34" charset="0"/>
              </a:rPr>
              <a:t>Work Completed: Contract Invoices</a:t>
            </a:r>
          </a:p>
          <a:p>
            <a:pPr lvl="1">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Invoices must include the following</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Quantity of material placed (No Lump Sum Costs)</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Identify location (Section Lines)</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Identify site #</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Invoice date</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Invoice #</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Name of Contractor</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Equipment used to include hours</a:t>
            </a:r>
          </a:p>
          <a:p>
            <a:pPr lvl="2">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Date of work</a:t>
            </a:r>
          </a:p>
          <a:p>
            <a:pPr lvl="1">
              <a:buClrTx/>
              <a:buFont typeface="Arial" panose="020B0604020202020204" pitchFamily="34" charset="0"/>
              <a:buChar char="•"/>
            </a:pPr>
            <a:r>
              <a:rPr lang="en-US" dirty="0">
                <a:solidFill>
                  <a:schemeClr val="tx1"/>
                </a:solidFill>
                <a:latin typeface="Segoe UI" panose="020B0502040204020203" pitchFamily="34" charset="0"/>
                <a:cs typeface="Segoe UI" panose="020B0502040204020203" pitchFamily="34" charset="0"/>
              </a:rPr>
              <a:t>Please review your invoices for accuracy prior to submitting them to NDDES</a:t>
            </a:r>
          </a:p>
          <a:p>
            <a:pPr lvl="1">
              <a:buFont typeface="Arial" panose="020B0604020202020204" pitchFamily="34" charset="0"/>
              <a:buChar char="•"/>
            </a:pPr>
            <a:endParaRPr lang="en-US" dirty="0"/>
          </a:p>
          <a:p>
            <a:pPr lvl="1">
              <a:buFont typeface="Arial" panose="020B0604020202020204" pitchFamily="34" charset="0"/>
              <a:buChar char="•"/>
            </a:pPr>
            <a:endParaRPr lang="en-US" b="1" dirty="0"/>
          </a:p>
          <a:p>
            <a:pPr lvl="2">
              <a:buFont typeface="Arial" panose="020B0604020202020204" pitchFamily="34" charset="0"/>
              <a:buChar char="•"/>
            </a:pPr>
            <a:endParaRPr lang="en-US" b="1" dirty="0"/>
          </a:p>
          <a:p>
            <a:pPr marL="201168" lvl="1" indent="0">
              <a:buNone/>
            </a:pPr>
            <a:endParaRPr lang="en-US" b="1" dirty="0"/>
          </a:p>
          <a:p>
            <a:pPr lvl="2">
              <a:buFont typeface="Arial" panose="020B0604020202020204" pitchFamily="34" charset="0"/>
              <a:buChar char="•"/>
            </a:pPr>
            <a:endParaRPr lang="en-US" dirty="0"/>
          </a:p>
          <a:p>
            <a:pPr lvl="2">
              <a:buFont typeface="Arial" panose="020B0604020202020204" pitchFamily="34" charset="0"/>
              <a:buChar char="•"/>
            </a:pPr>
            <a:endParaRPr lang="en-US" dirty="0"/>
          </a:p>
          <a:p>
            <a:pPr lvl="1">
              <a:buFont typeface="Arial" panose="020B0604020202020204" pitchFamily="34" charset="0"/>
              <a:buChar char="•"/>
            </a:pPr>
            <a:endParaRPr lang="en-US" b="1" dirty="0"/>
          </a:p>
          <a:p>
            <a:pPr lvl="2">
              <a:buFont typeface="Arial" panose="020B0604020202020204" pitchFamily="34" charset="0"/>
              <a:buChar char="•"/>
            </a:pPr>
            <a:endParaRPr lang="en-US" b="1" dirty="0"/>
          </a:p>
          <a:p>
            <a:pPr marL="201168" lvl="1" indent="0">
              <a:buNone/>
            </a:pPr>
            <a:endParaRPr lang="en-US" b="1" dirty="0"/>
          </a:p>
          <a:p>
            <a:pPr lvl="1">
              <a:buFont typeface="Arial" panose="020B0604020202020204" pitchFamily="34" charset="0"/>
              <a:buChar char="•"/>
            </a:pPr>
            <a:endParaRPr lang="en-US" b="1" dirty="0"/>
          </a:p>
          <a:p>
            <a:pPr lvl="1">
              <a:buFont typeface="Arial" panose="020B0604020202020204" pitchFamily="34" charset="0"/>
              <a:buChar char="•"/>
            </a:pPr>
            <a:endParaRPr lang="en-US" b="1" dirty="0"/>
          </a:p>
          <a:p>
            <a:pPr marL="0">
              <a:buNone/>
            </a:pPr>
            <a:endParaRPr lang="en-US" dirty="0"/>
          </a:p>
        </p:txBody>
      </p:sp>
    </p:spTree>
    <p:extLst>
      <p:ext uri="{BB962C8B-B14F-4D97-AF65-F5344CB8AC3E}">
        <p14:creationId xmlns:p14="http://schemas.microsoft.com/office/powerpoint/2010/main" val="2748993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8717-5674-4262-9150-3BFD0672587F}"/>
              </a:ext>
            </a:extLst>
          </p:cNvPr>
          <p:cNvSpPr>
            <a:spLocks noGrp="1"/>
          </p:cNvSpPr>
          <p:nvPr>
            <p:ph type="title"/>
          </p:nvPr>
        </p:nvSpPr>
        <p:spPr/>
        <p:txBody>
          <a:bodyPr>
            <a:normAutofit/>
          </a:bodyPr>
          <a:lstStyle/>
          <a:p>
            <a:pPr algn="ctr"/>
            <a:r>
              <a:rPr lang="en-US" dirty="0"/>
              <a:t>Force Account Labor</a:t>
            </a:r>
          </a:p>
        </p:txBody>
      </p:sp>
      <p:sp>
        <p:nvSpPr>
          <p:cNvPr id="3" name="Content Placeholder 2">
            <a:extLst>
              <a:ext uri="{FF2B5EF4-FFF2-40B4-BE49-F238E27FC236}">
                <a16:creationId xmlns:a16="http://schemas.microsoft.com/office/drawing/2014/main" id="{C4335EAB-0BAE-4EE4-AE18-D97602C2319B}"/>
              </a:ext>
            </a:extLst>
          </p:cNvPr>
          <p:cNvSpPr>
            <a:spLocks noGrp="1"/>
          </p:cNvSpPr>
          <p:nvPr>
            <p:ph idx="1"/>
          </p:nvPr>
        </p:nvSpPr>
        <p:spPr/>
        <p:txBody>
          <a:bodyPr>
            <a:normAutofit/>
          </a:bodyPr>
          <a:lstStyle/>
          <a:p>
            <a:pPr marL="201168" marR="0" lvl="1" indent="0" algn="l" defTabSz="914400" rtl="0" eaLnBrk="1" fontAlgn="auto" latinLnBrk="0" hangingPunct="1">
              <a:lnSpc>
                <a:spcPct val="90000"/>
              </a:lnSpc>
              <a:spcBef>
                <a:spcPts val="200"/>
              </a:spcBef>
              <a:spcAft>
                <a:spcPts val="400"/>
              </a:spcAft>
              <a:buClr>
                <a:schemeClr val="tx1"/>
              </a:buClr>
              <a:buSzTx/>
              <a:buNone/>
              <a:tabLst/>
              <a:defRPr/>
            </a:pPr>
            <a:r>
              <a:rPr kumimoji="0" lang="en-US" b="1" i="0" u="none" strike="noStrike" kern="1200" cap="none" spc="0" normalizeH="0" baseline="0" noProof="0" dirty="0">
                <a:ln>
                  <a:noFill/>
                </a:ln>
                <a:solidFill>
                  <a:schemeClr val="tx1"/>
                </a:solidFill>
                <a:effectLst/>
                <a:uLnTx/>
                <a:uFillTx/>
                <a:latin typeface="Calibri" panose="020F0502020204030204"/>
                <a:ea typeface="+mn-ea"/>
                <a:cs typeface="+mn-cs"/>
              </a:rPr>
              <a:t>Work Completed: Force Account (FA) Labor</a:t>
            </a:r>
          </a:p>
          <a:p>
            <a:pPr marL="544068" marR="0" lvl="1" indent="-342900" algn="l" defTabSz="914400" rtl="0" eaLnBrk="1" fontAlgn="auto" latinLnBrk="0" hangingPunct="1">
              <a:lnSpc>
                <a:spcPct val="90000"/>
              </a:lnSpc>
              <a:spcBef>
                <a:spcPts val="200"/>
              </a:spcBef>
              <a:spcAft>
                <a:spcPts val="400"/>
              </a:spcAft>
              <a:buClr>
                <a:schemeClr val="tx1"/>
              </a:buClr>
              <a:buSzTx/>
              <a:tabLst/>
              <a:defRPr/>
            </a:pP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FEMA refers to the Applicant’s personnel as “force account.” FEMA reimburses force account labor based on actual hourly rates plus the cost of the employee’s actual fringe benefits. </a:t>
            </a:r>
          </a:p>
          <a:p>
            <a:pPr marL="544068" marR="0" lvl="1" indent="-342900" algn="l" defTabSz="914400" rtl="0" eaLnBrk="1" fontAlgn="auto" latinLnBrk="0" hangingPunct="1">
              <a:lnSpc>
                <a:spcPct val="90000"/>
              </a:lnSpc>
              <a:spcBef>
                <a:spcPts val="200"/>
              </a:spcBef>
              <a:spcAft>
                <a:spcPts val="400"/>
              </a:spcAft>
              <a:buClr>
                <a:schemeClr val="tx1"/>
              </a:buClr>
              <a:buSzTx/>
              <a:tabLst/>
              <a:defRPr/>
            </a:pPr>
            <a:endParaRPr kumimoji="0" lang="en-US"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544068" marR="0" lvl="1" indent="-342900" algn="l" defTabSz="914400" rtl="0" eaLnBrk="1" fontAlgn="auto" latinLnBrk="0" hangingPunct="1">
              <a:lnSpc>
                <a:spcPct val="90000"/>
              </a:lnSpc>
              <a:spcBef>
                <a:spcPts val="200"/>
              </a:spcBef>
              <a:spcAft>
                <a:spcPts val="400"/>
              </a:spcAft>
              <a:buClr>
                <a:schemeClr val="tx1"/>
              </a:buClr>
              <a:buSzTx/>
              <a:tabLst/>
              <a:defRPr/>
            </a:pPr>
            <a:r>
              <a:rPr kumimoji="0" lang="en-US" b="0" i="0" u="none" strike="noStrike" kern="1200" cap="none" spc="0" normalizeH="0" baseline="0" noProof="0" dirty="0">
                <a:ln>
                  <a:noFill/>
                </a:ln>
                <a:solidFill>
                  <a:schemeClr val="tx1"/>
                </a:solidFill>
                <a:effectLst/>
                <a:uLnTx/>
                <a:uFillTx/>
                <a:latin typeface="Calibri" panose="020F0502020204030204"/>
                <a:ea typeface="+mn-ea"/>
                <a:cs typeface="+mn-cs"/>
              </a:rPr>
              <a:t>Fringe benefits include:</a:t>
            </a:r>
          </a:p>
          <a:p>
            <a:pPr marL="726948" marR="0" lvl="2" indent="-342900" algn="l" defTabSz="914400" rtl="0" eaLnBrk="1" fontAlgn="auto" latinLnBrk="0" hangingPunct="1">
              <a:lnSpc>
                <a:spcPct val="90000"/>
              </a:lnSpc>
              <a:spcBef>
                <a:spcPts val="200"/>
              </a:spcBef>
              <a:spcAft>
                <a:spcPts val="400"/>
              </a:spcAft>
              <a:buClr>
                <a:schemeClr val="tx1"/>
              </a:buClr>
              <a:buSzTx/>
              <a:tabLst/>
              <a:defRPr/>
            </a:pPr>
            <a:r>
              <a:rPr kumimoji="0" lang="en-US" sz="2400" b="0" i="0" u="none" strike="noStrike" kern="1200" cap="none" spc="0" normalizeH="0" baseline="0" noProof="0" dirty="0">
                <a:ln>
                  <a:noFill/>
                </a:ln>
                <a:solidFill>
                  <a:schemeClr val="tx1"/>
                </a:solidFill>
                <a:effectLst/>
                <a:uLnTx/>
                <a:uFillTx/>
                <a:latin typeface="Calibri" panose="020F0502020204030204"/>
                <a:ea typeface="+mn-ea"/>
                <a:cs typeface="+mn-cs"/>
              </a:rPr>
              <a:t>Holiday leave, accrued vacation leave, sick leave, social security matching, Medicare matching, unemployment insurance, workers compensation, retirement, health insurance, life and disability insurance, administrative leave</a:t>
            </a:r>
          </a:p>
        </p:txBody>
      </p:sp>
    </p:spTree>
    <p:extLst>
      <p:ext uri="{BB962C8B-B14F-4D97-AF65-F5344CB8AC3E}">
        <p14:creationId xmlns:p14="http://schemas.microsoft.com/office/powerpoint/2010/main" val="2754642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F0338-1095-B2A7-25E6-BD6AFCF0A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76F82-308E-2305-1408-6A20647E975B}"/>
              </a:ext>
            </a:extLst>
          </p:cNvPr>
          <p:cNvSpPr>
            <a:spLocks noGrp="1"/>
          </p:cNvSpPr>
          <p:nvPr>
            <p:ph type="title"/>
          </p:nvPr>
        </p:nvSpPr>
        <p:spPr/>
        <p:txBody>
          <a:bodyPr>
            <a:normAutofit/>
          </a:bodyPr>
          <a:lstStyle/>
          <a:p>
            <a:pPr algn="ctr"/>
            <a:r>
              <a:rPr lang="en-US" dirty="0"/>
              <a:t>Force Account Labor</a:t>
            </a:r>
          </a:p>
        </p:txBody>
      </p:sp>
      <p:sp>
        <p:nvSpPr>
          <p:cNvPr id="3" name="Content Placeholder 2">
            <a:extLst>
              <a:ext uri="{FF2B5EF4-FFF2-40B4-BE49-F238E27FC236}">
                <a16:creationId xmlns:a16="http://schemas.microsoft.com/office/drawing/2014/main" id="{BA91E1A3-91C3-86E3-1C64-A20798A2A661}"/>
              </a:ext>
            </a:extLst>
          </p:cNvPr>
          <p:cNvSpPr>
            <a:spLocks noGrp="1"/>
          </p:cNvSpPr>
          <p:nvPr>
            <p:ph idx="1"/>
          </p:nvPr>
        </p:nvSpPr>
        <p:spPr/>
        <p:txBody>
          <a:bodyPr>
            <a:normAutofit/>
          </a:bodyPr>
          <a:lstStyle/>
          <a:p>
            <a:pPr marL="201168" marR="0" lvl="1" indent="0" algn="l" defTabSz="914400" rtl="0" eaLnBrk="1" fontAlgn="auto" latinLnBrk="0" hangingPunct="1">
              <a:lnSpc>
                <a:spcPct val="90000"/>
              </a:lnSpc>
              <a:spcBef>
                <a:spcPts val="200"/>
              </a:spcBef>
              <a:spcAft>
                <a:spcPts val="400"/>
              </a:spcAft>
              <a:buSzTx/>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Required documentation for FA Labor</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Timesheets</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Description of work performed</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Hours worked</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Dates worked</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Names of employees </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Site identified where work took place identified</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Rate of pay to include fringe benefits</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Job title</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Personnel policy to determine OT policy and beginning of work week</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84048" marR="0" lvl="1"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Only FA Overtime is eligible for Category B work – Some exceptions apply</a:t>
            </a:r>
          </a:p>
        </p:txBody>
      </p:sp>
    </p:spTree>
    <p:extLst>
      <p:ext uri="{BB962C8B-B14F-4D97-AF65-F5344CB8AC3E}">
        <p14:creationId xmlns:p14="http://schemas.microsoft.com/office/powerpoint/2010/main" val="392852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23E92-99E2-90E5-4F19-F12A286AC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B3057-A0ED-699F-858A-AD93AAF5A82D}"/>
              </a:ext>
            </a:extLst>
          </p:cNvPr>
          <p:cNvSpPr>
            <a:spLocks noGrp="1"/>
          </p:cNvSpPr>
          <p:nvPr>
            <p:ph type="title"/>
          </p:nvPr>
        </p:nvSpPr>
        <p:spPr/>
        <p:txBody>
          <a:bodyPr>
            <a:normAutofit/>
          </a:bodyPr>
          <a:lstStyle/>
          <a:p>
            <a:pPr algn="ctr"/>
            <a:r>
              <a:rPr lang="en-US" dirty="0"/>
              <a:t>Force Account Equipment</a:t>
            </a:r>
          </a:p>
        </p:txBody>
      </p:sp>
      <p:sp>
        <p:nvSpPr>
          <p:cNvPr id="3" name="Content Placeholder 2">
            <a:extLst>
              <a:ext uri="{FF2B5EF4-FFF2-40B4-BE49-F238E27FC236}">
                <a16:creationId xmlns:a16="http://schemas.microsoft.com/office/drawing/2014/main" id="{6E46CAF9-4BF0-B64C-AD85-DA8E5B12148F}"/>
              </a:ext>
            </a:extLst>
          </p:cNvPr>
          <p:cNvSpPr>
            <a:spLocks noGrp="1"/>
          </p:cNvSpPr>
          <p:nvPr>
            <p:ph idx="1"/>
          </p:nvPr>
        </p:nvSpPr>
        <p:spPr/>
        <p:txBody>
          <a:bodyPr>
            <a:normAutofit/>
          </a:bodyPr>
          <a:lstStyle/>
          <a:p>
            <a:pPr marL="201168" marR="0" lvl="1" indent="0" algn="l" defTabSz="914400" rtl="0" eaLnBrk="1" fontAlgn="auto" latinLnBrk="0" hangingPunct="1">
              <a:lnSpc>
                <a:spcPct val="90000"/>
              </a:lnSpc>
              <a:spcBef>
                <a:spcPts val="200"/>
              </a:spcBef>
              <a:spcAft>
                <a:spcPts val="400"/>
              </a:spcAft>
              <a:buClr>
                <a:srgbClr val="E48312"/>
              </a:buClr>
              <a:buSzTx/>
              <a:buFont typeface="Calibri"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Work Completed: Force Account (FA) Equipment</a:t>
            </a:r>
          </a:p>
          <a:p>
            <a:pPr marL="384048" marR="0" lvl="1"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FEMA provides PA funding for the use of Applicant-owned equipment (force account equipment)</a:t>
            </a:r>
          </a:p>
          <a:p>
            <a:pPr marL="384048" marR="0" lvl="1"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Required documentation for FA Equipment</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Dates used</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Hours used</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Detailed list of equipment to include horsepower, capacity and/or size</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Site identified where work took place</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Operator name </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Equipment hours must match FA Labor Hours: Exceptions - Pumps, generators, trailers</a:t>
            </a:r>
          </a:p>
          <a:p>
            <a:pPr marL="384048" marR="0" lvl="1"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FEMA Rates vs. Local Rates</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FEMA provides PA funding for equipment usage based on the lower of either the local rate or the FEMA rate. </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Current FEMA Equipment Rates: </a:t>
            </a: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hlinkClick r:id="rId2"/>
              </a:rPr>
              <a:t>Schedule of Equipment Rates | FEMA.gov</a:t>
            </a:r>
            <a:r>
              <a:rPr kumimoji="0" lang="en-US" sz="1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t>
            </a:r>
            <a:endParaRPr kumimoji="0" lang="en-US" sz="1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895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2C479-0127-059B-1A54-1295805273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9D641-C7C6-47B9-AB84-67E533B7542E}"/>
              </a:ext>
            </a:extLst>
          </p:cNvPr>
          <p:cNvSpPr>
            <a:spLocks noGrp="1"/>
          </p:cNvSpPr>
          <p:nvPr>
            <p:ph type="title"/>
          </p:nvPr>
        </p:nvSpPr>
        <p:spPr/>
        <p:txBody>
          <a:bodyPr>
            <a:normAutofit/>
          </a:bodyPr>
          <a:lstStyle/>
          <a:p>
            <a:pPr algn="ctr"/>
            <a:r>
              <a:rPr lang="en-US" dirty="0"/>
              <a:t>Rented Equipment </a:t>
            </a:r>
          </a:p>
        </p:txBody>
      </p:sp>
      <p:sp>
        <p:nvSpPr>
          <p:cNvPr id="3" name="Content Placeholder 2">
            <a:extLst>
              <a:ext uri="{FF2B5EF4-FFF2-40B4-BE49-F238E27FC236}">
                <a16:creationId xmlns:a16="http://schemas.microsoft.com/office/drawing/2014/main" id="{247DDBB0-8FF1-0A81-1142-C62501A7DF50}"/>
              </a:ext>
            </a:extLst>
          </p:cNvPr>
          <p:cNvSpPr>
            <a:spLocks noGrp="1"/>
          </p:cNvSpPr>
          <p:nvPr>
            <p:ph idx="1"/>
          </p:nvPr>
        </p:nvSpPr>
        <p:spPr/>
        <p:txBody>
          <a:bodyPr>
            <a:normAutofit/>
          </a:bodyPr>
          <a:lstStyle/>
          <a:p>
            <a:pPr marL="201168" marR="0" lvl="1" indent="0" algn="l" defTabSz="914400" rtl="0" eaLnBrk="1" fontAlgn="auto" latinLnBrk="0" hangingPunct="1">
              <a:lnSpc>
                <a:spcPct val="90000"/>
              </a:lnSpc>
              <a:spcBef>
                <a:spcPts val="200"/>
              </a:spcBef>
              <a:spcAft>
                <a:spcPts val="400"/>
              </a:spcAft>
              <a:buClr>
                <a:srgbClr val="E48312"/>
              </a:buClr>
              <a:buSzTx/>
              <a:buFont typeface="Calibri"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Work Completed: Leased/Rented equipment </a:t>
            </a:r>
          </a:p>
          <a:p>
            <a:pPr marL="384048" marR="0" lvl="1"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Funding is based on the terms of the rental agreement</a:t>
            </a:r>
          </a:p>
          <a:p>
            <a:pPr marL="384048" marR="0" lvl="1"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Rental price must not exceed the cost of purchasing and maintaining equipment</a:t>
            </a:r>
          </a:p>
          <a:p>
            <a:pPr marL="384048" marR="0" lvl="1"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Required documentation for leased/rented equipment</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Rental Agreement</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Invoice</a:t>
            </a:r>
          </a:p>
          <a:p>
            <a:pPr marL="566928" marR="0" lvl="2" indent="-182880" algn="l" defTabSz="914400" rtl="0" eaLnBrk="1" fontAlgn="auto" latinLnBrk="0" hangingPunct="1">
              <a:lnSpc>
                <a:spcPct val="90000"/>
              </a:lnSpc>
              <a:spcBef>
                <a:spcPts val="200"/>
              </a:spcBef>
              <a:spcAft>
                <a:spcPts val="400"/>
              </a:spcAft>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Details of equipment rented</a:t>
            </a:r>
          </a:p>
        </p:txBody>
      </p:sp>
    </p:spTree>
    <p:extLst>
      <p:ext uri="{BB962C8B-B14F-4D97-AF65-F5344CB8AC3E}">
        <p14:creationId xmlns:p14="http://schemas.microsoft.com/office/powerpoint/2010/main" val="298050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990C-5B48-D9E5-0633-1033E7BC0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5184A-1D6F-731B-F3C7-5CD5E0ACD428}"/>
              </a:ext>
            </a:extLst>
          </p:cNvPr>
          <p:cNvSpPr>
            <a:spLocks noGrp="1"/>
          </p:cNvSpPr>
          <p:nvPr>
            <p:ph type="title"/>
          </p:nvPr>
        </p:nvSpPr>
        <p:spPr/>
        <p:txBody>
          <a:bodyPr>
            <a:normAutofit/>
          </a:bodyPr>
          <a:lstStyle/>
          <a:p>
            <a:pPr algn="ctr"/>
            <a:r>
              <a:rPr lang="en-US" dirty="0"/>
              <a:t>Materials and Supplies</a:t>
            </a:r>
          </a:p>
        </p:txBody>
      </p:sp>
      <p:sp>
        <p:nvSpPr>
          <p:cNvPr id="3" name="Content Placeholder 2">
            <a:extLst>
              <a:ext uri="{FF2B5EF4-FFF2-40B4-BE49-F238E27FC236}">
                <a16:creationId xmlns:a16="http://schemas.microsoft.com/office/drawing/2014/main" id="{02BB6ADA-A37A-79A1-4ADB-A3AF4CA09D10}"/>
              </a:ext>
            </a:extLst>
          </p:cNvPr>
          <p:cNvSpPr>
            <a:spLocks noGrp="1"/>
          </p:cNvSpPr>
          <p:nvPr>
            <p:ph idx="1"/>
          </p:nvPr>
        </p:nvSpPr>
        <p:spPr/>
        <p:txBody>
          <a:bodyPr>
            <a:normAutofit fontScale="92500" lnSpcReduction="10000"/>
          </a:bodyPr>
          <a:lstStyle/>
          <a:p>
            <a:pPr marL="0" indent="-27432">
              <a:spcBef>
                <a:spcPts val="200"/>
              </a:spcBef>
              <a:spcAft>
                <a:spcPts val="400"/>
              </a:spcAft>
              <a:buNone/>
              <a:defRPr/>
            </a:pPr>
            <a:r>
              <a:rPr kumimoji="0" lang="en-US" sz="2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Work Completed: Supplies/Material</a:t>
            </a:r>
          </a:p>
          <a:p>
            <a:pPr marL="315468" indent="-342900">
              <a:spcBef>
                <a:spcPts val="200"/>
              </a:spcBef>
              <a:spcAft>
                <a:spcPts val="400"/>
              </a:spcAft>
              <a:buFont typeface="Arial" panose="020B0604020202020204" pitchFamily="34" charset="0"/>
              <a:buChar char="•"/>
              <a:defRPr/>
            </a:pPr>
            <a:r>
              <a:rPr kumimoji="0" lang="en-US" sz="2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Cost of supplies, including materials is eligible if:</a:t>
            </a:r>
          </a:p>
          <a:p>
            <a:pPr marL="669798" marR="0" lvl="2" indent="-285750" algn="l" defTabSz="914400" rtl="0" eaLnBrk="1" fontAlgn="auto" latinLnBrk="0" hangingPunct="1">
              <a:lnSpc>
                <a:spcPct val="90000"/>
              </a:lnSpc>
              <a:spcBef>
                <a:spcPts val="200"/>
              </a:spcBef>
              <a:spcAft>
                <a:spcPts val="400"/>
              </a:spcAft>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Purchased and justifiably needed to effectively respond to and/or recover from the incident; or </a:t>
            </a:r>
          </a:p>
          <a:p>
            <a:pPr marL="669798" marR="0" lvl="2" indent="-285750" algn="l" defTabSz="914400" rtl="0" eaLnBrk="1" fontAlgn="auto" latinLnBrk="0" hangingPunct="1">
              <a:lnSpc>
                <a:spcPct val="90000"/>
              </a:lnSpc>
              <a:spcBef>
                <a:spcPts val="200"/>
              </a:spcBef>
              <a:spcAft>
                <a:spcPts val="400"/>
              </a:spcAft>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Taken from the Applicant’s stock and used for the incident</a:t>
            </a:r>
          </a:p>
          <a:p>
            <a:pPr marL="669798" marR="0" lvl="2" indent="-285750" algn="l" defTabSz="914400" rtl="0" eaLnBrk="1" fontAlgn="auto" latinLnBrk="0" hangingPunct="1">
              <a:lnSpc>
                <a:spcPct val="90000"/>
              </a:lnSpc>
              <a:spcBef>
                <a:spcPts val="200"/>
              </a:spcBef>
              <a:spcAft>
                <a:spcPts val="400"/>
              </a:spcAft>
              <a:buSzTx/>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Items from Applicants Stock need to be tracked from their inventory withdrawal records</a:t>
            </a:r>
          </a:p>
          <a:p>
            <a:pPr marR="0" lvl="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Funding can be based on actual invoices</a:t>
            </a:r>
          </a:p>
          <a:p>
            <a:pPr marR="0" lvl="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R="0" lvl="0" algn="l" defTabSz="914400" rtl="0" eaLnBrk="1" fontAlgn="auto" latinLnBrk="0" hangingPunct="1">
              <a:lnSpc>
                <a:spcPct val="90000"/>
              </a:lnSpc>
              <a:spcBef>
                <a:spcPts val="1200"/>
              </a:spcBef>
              <a:spcAft>
                <a:spcPts val="200"/>
              </a:spcAft>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If Invoices are not available</a:t>
            </a:r>
          </a:p>
          <a:p>
            <a:pPr marL="486918" marR="0" lvl="1" indent="-285750" algn="l" defTabSz="914400" rtl="0" eaLnBrk="1" fontAlgn="auto" latinLnBrk="0" hangingPunct="1">
              <a:lnSpc>
                <a:spcPct val="90000"/>
              </a:lnSpc>
              <a:spcBef>
                <a:spcPts val="200"/>
              </a:spcBef>
              <a:spcAft>
                <a:spcPts val="400"/>
              </a:spcAft>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PA funding will be based on the Applicant’s established method of pricing or:</a:t>
            </a:r>
          </a:p>
          <a:p>
            <a:pPr marL="486918" marR="0" lvl="1" indent="-285750" algn="l" defTabSz="914400" rtl="0" eaLnBrk="1" fontAlgn="auto" latinLnBrk="0" hangingPunct="1">
              <a:lnSpc>
                <a:spcPct val="90000"/>
              </a:lnSpc>
              <a:spcBef>
                <a:spcPts val="200"/>
              </a:spcBef>
              <a:spcAft>
                <a:spcPts val="400"/>
              </a:spcAft>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Historical data or:</a:t>
            </a:r>
          </a:p>
          <a:p>
            <a:pPr marL="486918" marR="0" lvl="1" indent="-285750" algn="l" defTabSz="914400" rtl="0" eaLnBrk="1" fontAlgn="auto" latinLnBrk="0" hangingPunct="1">
              <a:lnSpc>
                <a:spcPct val="90000"/>
              </a:lnSpc>
              <a:spcBef>
                <a:spcPts val="200"/>
              </a:spcBef>
              <a:spcAft>
                <a:spcPts val="400"/>
              </a:spcAft>
              <a:buSzTx/>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Prices from vendors</a:t>
            </a:r>
          </a:p>
        </p:txBody>
      </p:sp>
    </p:spTree>
    <p:extLst>
      <p:ext uri="{BB962C8B-B14F-4D97-AF65-F5344CB8AC3E}">
        <p14:creationId xmlns:p14="http://schemas.microsoft.com/office/powerpoint/2010/main" val="36403904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E250E-6AA0-7071-C750-BA85442DF60F}"/>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latin typeface="Segoe UI" panose="020B0502040204020203" pitchFamily="34" charset="0"/>
                <a:cs typeface="Segoe UI" panose="020B0502040204020203" pitchFamily="34" charset="0"/>
              </a:rPr>
              <a:t>RESOURCES</a:t>
            </a:r>
            <a:r>
              <a:rPr lang="en-US" sz="8000" dirty="0">
                <a:solidFill>
                  <a:schemeClr val="tx1">
                    <a:lumMod val="85000"/>
                    <a:lumOff val="15000"/>
                  </a:schemeClr>
                </a:solidFill>
              </a:rPr>
              <a:t> </a:t>
            </a:r>
          </a:p>
        </p:txBody>
      </p:sp>
      <p:pic>
        <p:nvPicPr>
          <p:cNvPr id="7" name="Graphic 6" descr="Books with solid fill">
            <a:extLst>
              <a:ext uri="{FF2B5EF4-FFF2-40B4-BE49-F238E27FC236}">
                <a16:creationId xmlns:a16="http://schemas.microsoft.com/office/drawing/2014/main" id="{ABBF594A-0009-F084-6264-A5381C189D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633999" y="1163529"/>
            <a:ext cx="4001315" cy="4001315"/>
          </a:xfrm>
          <a:prstGeom prst="rect">
            <a:avLst/>
          </a:prstGeom>
        </p:spPr>
      </p:pic>
    </p:spTree>
    <p:extLst>
      <p:ext uri="{BB962C8B-B14F-4D97-AF65-F5344CB8AC3E}">
        <p14:creationId xmlns:p14="http://schemas.microsoft.com/office/powerpoint/2010/main" val="1424175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5550-5F2E-4EB4-BE09-8A1E66D95F74}"/>
              </a:ext>
            </a:extLst>
          </p:cNvPr>
          <p:cNvSpPr>
            <a:spLocks noGrp="1"/>
          </p:cNvSpPr>
          <p:nvPr>
            <p:ph type="title"/>
          </p:nvPr>
        </p:nvSpPr>
        <p:spPr/>
        <p:txBody>
          <a:bodyPr>
            <a:normAutofit/>
          </a:bodyPr>
          <a:lstStyle/>
          <a:p>
            <a:pPr algn="ctr"/>
            <a:r>
              <a:rPr lang="en-US" dirty="0">
                <a:latin typeface="Segoe UI" panose="020B0502040204020203" pitchFamily="34" charset="0"/>
                <a:cs typeface="Segoe UI" panose="020B0502040204020203" pitchFamily="34" charset="0"/>
              </a:rPr>
              <a:t>PUBLIC ASSISTANCE PROGRAM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AND POLICY GUIDE – VERSION 5</a:t>
            </a:r>
          </a:p>
        </p:txBody>
      </p:sp>
      <p:sp>
        <p:nvSpPr>
          <p:cNvPr id="3" name="Content Placeholder 2">
            <a:extLst>
              <a:ext uri="{FF2B5EF4-FFF2-40B4-BE49-F238E27FC236}">
                <a16:creationId xmlns:a16="http://schemas.microsoft.com/office/drawing/2014/main" id="{AFBB4DE8-7658-4163-A012-EE0403A77885}"/>
              </a:ext>
            </a:extLst>
          </p:cNvPr>
          <p:cNvSpPr>
            <a:spLocks noGrp="1"/>
          </p:cNvSpPr>
          <p:nvPr>
            <p:ph idx="1"/>
          </p:nvPr>
        </p:nvSpPr>
        <p:spPr/>
        <p:txBody>
          <a:bodyPr>
            <a:normAutofit/>
          </a:bodyPr>
          <a:lstStyle/>
          <a:p>
            <a:pPr lvl="1">
              <a:buClrTx/>
              <a:buFont typeface="Arial" panose="020B0604020202020204" pitchFamily="34" charset="0"/>
              <a:buChar char="•"/>
            </a:pPr>
            <a:r>
              <a:rPr lang="en-US" sz="2000" dirty="0">
                <a:latin typeface="Segoe UI" panose="020B0502040204020203" pitchFamily="34" charset="0"/>
                <a:cs typeface="Segoe UI" panose="020B0502040204020203" pitchFamily="34" charset="0"/>
              </a:rPr>
              <a:t>Link to the PAPPG Version 5:</a:t>
            </a:r>
          </a:p>
          <a:p>
            <a:pPr lvl="1">
              <a:buClrTx/>
              <a:buFont typeface="Arial" panose="020B0604020202020204" pitchFamily="34" charset="0"/>
              <a:buChar char="•"/>
            </a:pPr>
            <a:r>
              <a:rPr lang="en-US" sz="2000" dirty="0">
                <a:solidFill>
                  <a:srgbClr val="00B0F0"/>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Public Assistance Program and Policy Guide Version 5 (fema.gov)</a:t>
            </a:r>
            <a:r>
              <a:rPr lang="en-US" sz="2000" dirty="0">
                <a:solidFill>
                  <a:srgbClr val="00B0F0"/>
                </a:solidFill>
                <a:latin typeface="Segoe UI" panose="020B0502040204020203" pitchFamily="34" charset="0"/>
                <a:cs typeface="Segoe UI" panose="020B0502040204020203" pitchFamily="34" charset="0"/>
              </a:rPr>
              <a:t> </a:t>
            </a:r>
          </a:p>
          <a:p>
            <a:pPr lvl="1">
              <a:buClrTx/>
              <a:buFont typeface="Arial" panose="020B0604020202020204" pitchFamily="34" charset="0"/>
              <a:buChar char="•"/>
            </a:pPr>
            <a:endParaRPr lang="en-US" sz="2000" dirty="0">
              <a:solidFill>
                <a:srgbClr val="00B0F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46943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E691-FF85-E805-C361-DDC3645E00D2}"/>
              </a:ext>
            </a:extLst>
          </p:cNvPr>
          <p:cNvSpPr>
            <a:spLocks noGrp="1"/>
          </p:cNvSpPr>
          <p:nvPr>
            <p:ph type="title"/>
          </p:nvPr>
        </p:nvSpPr>
        <p:spPr/>
        <p:txBody>
          <a:bodyPr/>
          <a:lstStyle/>
          <a:p>
            <a:r>
              <a:rPr lang="en-US" dirty="0"/>
              <a:t>Preliminary Damage Assessment (PDA)</a:t>
            </a:r>
          </a:p>
        </p:txBody>
      </p:sp>
      <p:sp>
        <p:nvSpPr>
          <p:cNvPr id="3" name="Content Placeholder 2">
            <a:extLst>
              <a:ext uri="{FF2B5EF4-FFF2-40B4-BE49-F238E27FC236}">
                <a16:creationId xmlns:a16="http://schemas.microsoft.com/office/drawing/2014/main" id="{5E0F7D6D-B216-1C90-EFDA-9F7A2ED632FB}"/>
              </a:ext>
            </a:extLst>
          </p:cNvPr>
          <p:cNvSpPr>
            <a:spLocks noGrp="1"/>
          </p:cNvSpPr>
          <p:nvPr>
            <p:ph idx="1"/>
          </p:nvPr>
        </p:nvSpPr>
        <p:spPr/>
        <p:txBody>
          <a:bodyPr/>
          <a:lstStyle/>
          <a:p>
            <a:pPr>
              <a:buFont typeface="Arial" panose="020B0604020202020204" pitchFamily="34" charset="0"/>
              <a:buChar char="•"/>
            </a:pPr>
            <a:r>
              <a:rPr lang="en-US" dirty="0">
                <a:solidFill>
                  <a:schemeClr val="tx1"/>
                </a:solidFill>
              </a:rPr>
              <a:t>The ND Governor and or Tribal Chief Executive must submit a request for declaration 30 days form the incident period.</a:t>
            </a:r>
          </a:p>
          <a:p>
            <a:pPr>
              <a:buFont typeface="Arial" panose="020B0604020202020204" pitchFamily="34" charset="0"/>
              <a:buChar char="•"/>
            </a:pPr>
            <a:endParaRPr lang="en-US" dirty="0">
              <a:solidFill>
                <a:schemeClr val="tx1"/>
              </a:solidFill>
            </a:endParaRPr>
          </a:p>
          <a:p>
            <a:pPr lvl="1"/>
            <a:r>
              <a:rPr lang="en-US" dirty="0">
                <a:solidFill>
                  <a:schemeClr val="tx1"/>
                </a:solidFill>
              </a:rPr>
              <a:t>Event occurs on 6/20/2025-6/21/2025</a:t>
            </a:r>
          </a:p>
          <a:p>
            <a:pPr lvl="1"/>
            <a:r>
              <a:rPr lang="en-US" dirty="0">
                <a:solidFill>
                  <a:schemeClr val="tx1"/>
                </a:solidFill>
              </a:rPr>
              <a:t>Request for Federal Declaration must be submitted to FEMA by 7/21/2025</a:t>
            </a:r>
          </a:p>
          <a:p>
            <a:pPr lvl="1"/>
            <a:endParaRPr lang="en-US" dirty="0">
              <a:solidFill>
                <a:schemeClr val="tx1"/>
              </a:solidFill>
            </a:endParaRPr>
          </a:p>
          <a:p>
            <a:pPr>
              <a:buFont typeface="Arial" panose="020B0604020202020204" pitchFamily="34" charset="0"/>
              <a:buChar char="•"/>
            </a:pPr>
            <a:r>
              <a:rPr lang="en-US" dirty="0">
                <a:solidFill>
                  <a:schemeClr val="tx1"/>
                </a:solidFill>
              </a:rPr>
              <a:t>FEMA uses PDA information to evaluate the need for assistance under the Public Assistance Program</a:t>
            </a:r>
          </a:p>
          <a:p>
            <a:pPr lvl="1"/>
            <a:endParaRPr lang="en-US" dirty="0"/>
          </a:p>
        </p:txBody>
      </p:sp>
    </p:spTree>
    <p:extLst>
      <p:ext uri="{BB962C8B-B14F-4D97-AF65-F5344CB8AC3E}">
        <p14:creationId xmlns:p14="http://schemas.microsoft.com/office/powerpoint/2010/main" val="101767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5550-5F2E-4EB4-BE09-8A1E66D95F74}"/>
              </a:ext>
            </a:extLst>
          </p:cNvPr>
          <p:cNvSpPr>
            <a:spLocks noGrp="1"/>
          </p:cNvSpPr>
          <p:nvPr>
            <p:ph type="title"/>
          </p:nvPr>
        </p:nvSpPr>
        <p:spPr/>
        <p:txBody>
          <a:bodyPr/>
          <a:lstStyle/>
          <a:p>
            <a:pPr algn="ctr"/>
            <a:r>
              <a:rPr lang="en-US" dirty="0">
                <a:latin typeface="Segoe UI" panose="020B0502040204020203" pitchFamily="34" charset="0"/>
                <a:cs typeface="Segoe UI" panose="020B0502040204020203" pitchFamily="34" charset="0"/>
              </a:rPr>
              <a:t>ND GRANTS RESOURCES</a:t>
            </a:r>
          </a:p>
        </p:txBody>
      </p:sp>
      <p:sp>
        <p:nvSpPr>
          <p:cNvPr id="3" name="Content Placeholder 2">
            <a:extLst>
              <a:ext uri="{FF2B5EF4-FFF2-40B4-BE49-F238E27FC236}">
                <a16:creationId xmlns:a16="http://schemas.microsoft.com/office/drawing/2014/main" id="{AFBB4DE8-7658-4163-A012-EE0403A77885}"/>
              </a:ext>
            </a:extLst>
          </p:cNvPr>
          <p:cNvSpPr>
            <a:spLocks noGrp="1"/>
          </p:cNvSpPr>
          <p:nvPr>
            <p:ph idx="1"/>
          </p:nvPr>
        </p:nvSpPr>
        <p:spPr/>
        <p:txBody>
          <a:bodyPr>
            <a:normAutofit/>
          </a:bodyPr>
          <a:lstStyle/>
          <a:p>
            <a:pPr lvl="1">
              <a:buClrTx/>
              <a:buFont typeface="Arial" panose="020B0604020202020204" pitchFamily="34" charset="0"/>
              <a:buChar char="•"/>
            </a:pPr>
            <a:r>
              <a:rPr lang="en-US" sz="2000" dirty="0">
                <a:latin typeface="Segoe UI" panose="020B0502040204020203" pitchFamily="34" charset="0"/>
                <a:cs typeface="Segoe UI" panose="020B0502040204020203" pitchFamily="34" charset="0"/>
              </a:rPr>
              <a:t>Link to Resources:</a:t>
            </a:r>
          </a:p>
          <a:p>
            <a:pPr lvl="1">
              <a:buClrTx/>
              <a:buFont typeface="Arial" panose="020B0604020202020204" pitchFamily="34" charset="0"/>
              <a:buChar char="•"/>
            </a:pPr>
            <a:r>
              <a:rPr lang="en-US" sz="2000" dirty="0">
                <a:solidFill>
                  <a:srgbClr val="00B0F0"/>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My Home ~ grants.des.nd.gov</a:t>
            </a:r>
            <a:r>
              <a:rPr lang="en-US" sz="2000" dirty="0">
                <a:solidFill>
                  <a:srgbClr val="00B0F0"/>
                </a:solidFill>
                <a:latin typeface="Segoe UI" panose="020B0502040204020203" pitchFamily="34" charset="0"/>
                <a:cs typeface="Segoe UI" panose="020B0502040204020203" pitchFamily="34" charset="0"/>
              </a:rPr>
              <a:t> </a:t>
            </a:r>
          </a:p>
          <a:p>
            <a:pPr lvl="2">
              <a:buClrTx/>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Public Assistance</a:t>
            </a:r>
          </a:p>
          <a:p>
            <a:pPr lvl="2">
              <a:buClrTx/>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Township Handout</a:t>
            </a:r>
          </a:p>
          <a:p>
            <a:pPr lvl="2">
              <a:buClrTx/>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Site Tracker and Guidance </a:t>
            </a:r>
          </a:p>
          <a:p>
            <a:pPr lvl="2">
              <a:buClrTx/>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Virtual Site Inspection</a:t>
            </a:r>
          </a:p>
          <a:p>
            <a:pPr lvl="2">
              <a:buClrTx/>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Documentation and Disaster Preparation Training</a:t>
            </a:r>
          </a:p>
          <a:p>
            <a:pPr lvl="2">
              <a:buClrTx/>
              <a:buFont typeface="Arial" panose="020B0604020202020204" pitchFamily="34" charset="0"/>
              <a:buChar char="•"/>
            </a:pPr>
            <a:r>
              <a:rPr lang="en-US" sz="2000" dirty="0">
                <a:solidFill>
                  <a:schemeClr val="tx1"/>
                </a:solidFill>
                <a:latin typeface="Segoe UI" panose="020B0502040204020203" pitchFamily="34" charset="0"/>
                <a:cs typeface="Segoe UI" panose="020B0502040204020203" pitchFamily="34" charset="0"/>
              </a:rPr>
              <a:t>ND Site Tracker and Guidance</a:t>
            </a:r>
          </a:p>
        </p:txBody>
      </p:sp>
    </p:spTree>
    <p:extLst>
      <p:ext uri="{BB962C8B-B14F-4D97-AF65-F5344CB8AC3E}">
        <p14:creationId xmlns:p14="http://schemas.microsoft.com/office/powerpoint/2010/main" val="3098816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0408-A79F-441C-84A8-8A7940D55915}"/>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9F7B3000-9FC9-4DEE-AE03-87C9365A55E1}"/>
              </a:ext>
            </a:extLst>
          </p:cNvPr>
          <p:cNvSpPr>
            <a:spLocks noGrp="1"/>
          </p:cNvSpPr>
          <p:nvPr>
            <p:ph idx="1"/>
          </p:nvPr>
        </p:nvSpPr>
        <p:spPr/>
        <p:txBody>
          <a:bodyPr/>
          <a:lstStyle/>
          <a:p>
            <a:r>
              <a:rPr lang="en-US" dirty="0">
                <a:solidFill>
                  <a:schemeClr val="tx1"/>
                </a:solidFill>
              </a:rPr>
              <a:t>Darin Hanson, Director – Division of Homeland Security</a:t>
            </a:r>
          </a:p>
          <a:p>
            <a:pPr marL="0" indent="0">
              <a:buNone/>
            </a:pPr>
            <a:endParaRPr lang="en-US" dirty="0">
              <a:solidFill>
                <a:schemeClr val="tx1"/>
              </a:solidFill>
            </a:endParaRPr>
          </a:p>
          <a:p>
            <a:r>
              <a:rPr lang="en-US" dirty="0">
                <a:solidFill>
                  <a:schemeClr val="tx1"/>
                </a:solidFill>
              </a:rPr>
              <a:t>Justin Messner, Disaster Recovery Chief</a:t>
            </a:r>
          </a:p>
          <a:p>
            <a:pPr lvl="1"/>
            <a:r>
              <a:rPr lang="en-US" dirty="0">
                <a:solidFill>
                  <a:schemeClr val="tx1"/>
                </a:solidFill>
              </a:rPr>
              <a:t>701-328-8107 - </a:t>
            </a:r>
            <a:r>
              <a:rPr lang="en-US" dirty="0">
                <a:solidFill>
                  <a:schemeClr val="tx1"/>
                </a:solidFill>
                <a:hlinkClick r:id="rId2">
                  <a:extLst>
                    <a:ext uri="{A12FA001-AC4F-418D-AE19-62706E023703}">
                      <ahyp:hlinkClr xmlns:ahyp="http://schemas.microsoft.com/office/drawing/2018/hyperlinkcolor" val="tx"/>
                    </a:ext>
                  </a:extLst>
                </a:hlinkClick>
              </a:rPr>
              <a:t>jmessner@nd.gov</a:t>
            </a:r>
            <a:r>
              <a:rPr lang="en-US" dirty="0">
                <a:solidFill>
                  <a:schemeClr val="tx1"/>
                </a:solidFill>
              </a:rPr>
              <a:t> </a:t>
            </a:r>
          </a:p>
          <a:p>
            <a:pPr marL="457200" lvl="1" indent="0">
              <a:buNone/>
            </a:pPr>
            <a:endParaRPr lang="en-US" dirty="0">
              <a:solidFill>
                <a:schemeClr val="tx1"/>
              </a:solidFill>
            </a:endParaRPr>
          </a:p>
          <a:p>
            <a:r>
              <a:rPr lang="en-US" dirty="0">
                <a:solidFill>
                  <a:schemeClr val="tx1"/>
                </a:solidFill>
              </a:rPr>
              <a:t>Brent Kahl, Public Assistance Officer</a:t>
            </a:r>
          </a:p>
          <a:p>
            <a:pPr lvl="1"/>
            <a:r>
              <a:rPr lang="en-US" dirty="0">
                <a:solidFill>
                  <a:schemeClr val="tx1"/>
                </a:solidFill>
              </a:rPr>
              <a:t>701-328-8186 – </a:t>
            </a:r>
            <a:r>
              <a:rPr lang="en-US" dirty="0">
                <a:solidFill>
                  <a:schemeClr val="tx1"/>
                </a:solidFill>
                <a:hlinkClick r:id="rId3">
                  <a:extLst>
                    <a:ext uri="{A12FA001-AC4F-418D-AE19-62706E023703}">
                      <ahyp:hlinkClr xmlns:ahyp="http://schemas.microsoft.com/office/drawing/2018/hyperlinkcolor" val="tx"/>
                    </a:ext>
                  </a:extLst>
                </a:hlinkClick>
              </a:rPr>
              <a:t>bmkahl@nd.gov</a:t>
            </a:r>
            <a:r>
              <a:rPr lang="en-US" dirty="0">
                <a:solidFill>
                  <a:schemeClr val="tx1"/>
                </a:solidFill>
              </a:rPr>
              <a:t> </a:t>
            </a:r>
          </a:p>
          <a:p>
            <a:pPr lvl="1"/>
            <a:endParaRPr lang="en-US" dirty="0"/>
          </a:p>
        </p:txBody>
      </p:sp>
    </p:spTree>
    <p:extLst>
      <p:ext uri="{BB962C8B-B14F-4D97-AF65-F5344CB8AC3E}">
        <p14:creationId xmlns:p14="http://schemas.microsoft.com/office/powerpoint/2010/main" val="342969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9910-4FC8-4E13-8D04-51C2D01BD304}"/>
              </a:ext>
            </a:extLst>
          </p:cNvPr>
          <p:cNvSpPr>
            <a:spLocks noGrp="1"/>
          </p:cNvSpPr>
          <p:nvPr>
            <p:ph type="title"/>
          </p:nvPr>
        </p:nvSpPr>
        <p:spPr/>
        <p:txBody>
          <a:bodyPr>
            <a:normAutofit/>
          </a:bodyPr>
          <a:lstStyle/>
          <a:p>
            <a:pPr algn="ctr"/>
            <a:r>
              <a:rPr lang="en-US" dirty="0"/>
              <a:t>Category A – Emergency Work </a:t>
            </a:r>
            <a:br>
              <a:rPr lang="en-US" dirty="0"/>
            </a:br>
            <a:r>
              <a:rPr lang="en-US" dirty="0"/>
              <a:t>(Temporary) Debris Removal </a:t>
            </a:r>
          </a:p>
        </p:txBody>
      </p:sp>
      <p:sp>
        <p:nvSpPr>
          <p:cNvPr id="3" name="Content Placeholder 2">
            <a:extLst>
              <a:ext uri="{FF2B5EF4-FFF2-40B4-BE49-F238E27FC236}">
                <a16:creationId xmlns:a16="http://schemas.microsoft.com/office/drawing/2014/main" id="{670CB136-46CE-4A80-A623-E59BFA4AC854}"/>
              </a:ext>
            </a:extLst>
          </p:cNvPr>
          <p:cNvSpPr>
            <a:spLocks noGrp="1"/>
          </p:cNvSpPr>
          <p:nvPr>
            <p:ph idx="1"/>
          </p:nvPr>
        </p:nvSpPr>
        <p:spPr/>
        <p:txBody>
          <a:bodyPr>
            <a:normAutofit fontScale="70000" lnSpcReduction="20000"/>
          </a:bodyPr>
          <a:lstStyle/>
          <a:p>
            <a:pPr marL="228600" indent="0">
              <a:buNone/>
            </a:pPr>
            <a:r>
              <a:rPr lang="en-US" dirty="0">
                <a:solidFill>
                  <a:schemeClr val="tx1"/>
                </a:solidFill>
              </a:rPr>
              <a:t>Eliminates immediate threats to lives, public health and safety</a:t>
            </a:r>
          </a:p>
          <a:p>
            <a:pPr marL="228600" indent="0">
              <a:buNone/>
            </a:pPr>
            <a:endParaRPr lang="en-US" dirty="0">
              <a:solidFill>
                <a:schemeClr val="tx1"/>
              </a:solidFill>
            </a:endParaRPr>
          </a:p>
          <a:p>
            <a:pPr marL="228600" indent="0">
              <a:buNone/>
            </a:pPr>
            <a:r>
              <a:rPr lang="en-US" dirty="0">
                <a:solidFill>
                  <a:schemeClr val="tx1"/>
                </a:solidFill>
              </a:rPr>
              <a:t>Eliminates immediate threats of significant damage to improved public or private property</a:t>
            </a:r>
          </a:p>
          <a:p>
            <a:pPr marL="228600" indent="0">
              <a:buNone/>
            </a:pPr>
            <a:endParaRPr lang="en-US" dirty="0">
              <a:solidFill>
                <a:schemeClr val="tx1"/>
              </a:solidFill>
            </a:endParaRPr>
          </a:p>
          <a:p>
            <a:pPr marL="228600" indent="0">
              <a:buNone/>
            </a:pPr>
            <a:r>
              <a:rPr lang="en-US" dirty="0">
                <a:solidFill>
                  <a:schemeClr val="tx1"/>
                </a:solidFill>
              </a:rPr>
              <a:t>Ensures economic recovery of the affect community to the benefit of the community at large</a:t>
            </a:r>
          </a:p>
          <a:p>
            <a:pPr marL="228600" indent="0">
              <a:buNone/>
            </a:pPr>
            <a:endParaRPr lang="en-US" dirty="0">
              <a:solidFill>
                <a:schemeClr val="tx1"/>
              </a:solidFill>
            </a:endParaRPr>
          </a:p>
          <a:p>
            <a:pPr marL="228600" indent="0">
              <a:buNone/>
            </a:pPr>
            <a:r>
              <a:rPr lang="en-US" dirty="0">
                <a:solidFill>
                  <a:schemeClr val="tx1"/>
                </a:solidFill>
              </a:rPr>
              <a:t>Debris includes but not limited to</a:t>
            </a:r>
          </a:p>
          <a:p>
            <a:pPr lvl="1"/>
            <a:r>
              <a:rPr lang="en-US" dirty="0">
                <a:solidFill>
                  <a:schemeClr val="tx1"/>
                </a:solidFill>
              </a:rPr>
              <a:t>Vegetative</a:t>
            </a:r>
          </a:p>
          <a:p>
            <a:pPr lvl="1"/>
            <a:r>
              <a:rPr lang="en-US" dirty="0">
                <a:solidFill>
                  <a:schemeClr val="tx1"/>
                </a:solidFill>
              </a:rPr>
              <a:t>Construction  and demolition debris</a:t>
            </a:r>
          </a:p>
          <a:p>
            <a:pPr lvl="1"/>
            <a:r>
              <a:rPr lang="en-US" dirty="0">
                <a:solidFill>
                  <a:schemeClr val="tx1"/>
                </a:solidFill>
              </a:rPr>
              <a:t>Sand, mud, silt, gravel, rock</a:t>
            </a:r>
          </a:p>
          <a:p>
            <a:pPr lvl="1"/>
            <a:endParaRPr lang="en-US" dirty="0">
              <a:solidFill>
                <a:schemeClr val="tx1"/>
              </a:solidFill>
            </a:endParaRPr>
          </a:p>
          <a:p>
            <a:pPr marL="228600" indent="0">
              <a:buNone/>
            </a:pPr>
            <a:r>
              <a:rPr lang="en-US" b="1" dirty="0">
                <a:solidFill>
                  <a:schemeClr val="tx1"/>
                </a:solidFill>
              </a:rPr>
              <a:t>Applicant must provide location and GPS of debris removal to include culverts and construction material</a:t>
            </a:r>
          </a:p>
          <a:p>
            <a:pPr marL="201171" lvl="1" indent="0">
              <a:buNone/>
            </a:pPr>
            <a:r>
              <a:rPr lang="en-US" dirty="0"/>
              <a:t> </a:t>
            </a:r>
          </a:p>
        </p:txBody>
      </p:sp>
    </p:spTree>
    <p:extLst>
      <p:ext uri="{BB962C8B-B14F-4D97-AF65-F5344CB8AC3E}">
        <p14:creationId xmlns:p14="http://schemas.microsoft.com/office/powerpoint/2010/main" val="1423966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8717-5674-4262-9150-3BFD0672587F}"/>
              </a:ext>
            </a:extLst>
          </p:cNvPr>
          <p:cNvSpPr>
            <a:spLocks noGrp="1"/>
          </p:cNvSpPr>
          <p:nvPr>
            <p:ph type="title"/>
          </p:nvPr>
        </p:nvSpPr>
        <p:spPr/>
        <p:txBody>
          <a:bodyPr/>
          <a:lstStyle/>
          <a:p>
            <a:pPr algn="ctr"/>
            <a:r>
              <a:rPr lang="en-US" dirty="0"/>
              <a:t>Categories of work – Emergency </a:t>
            </a:r>
            <a:br>
              <a:rPr lang="en-US" dirty="0"/>
            </a:br>
            <a:r>
              <a:rPr lang="en-US" dirty="0"/>
              <a:t>Work Category A – Debris Removal</a:t>
            </a:r>
          </a:p>
        </p:txBody>
      </p:sp>
      <p:sp>
        <p:nvSpPr>
          <p:cNvPr id="3" name="Content Placeholder 2">
            <a:extLst>
              <a:ext uri="{FF2B5EF4-FFF2-40B4-BE49-F238E27FC236}">
                <a16:creationId xmlns:a16="http://schemas.microsoft.com/office/drawing/2014/main" id="{C4335EAB-0BAE-4EE4-AE18-D97602C2319B}"/>
              </a:ext>
            </a:extLst>
          </p:cNvPr>
          <p:cNvSpPr>
            <a:spLocks noGrp="1"/>
          </p:cNvSpPr>
          <p:nvPr>
            <p:ph idx="1"/>
          </p:nvPr>
        </p:nvSpPr>
        <p:spPr/>
        <p:txBody>
          <a:bodyPr>
            <a:normAutofit/>
          </a:bodyPr>
          <a:lstStyle/>
          <a:p>
            <a:pPr marL="0" lvl="0" indent="0">
              <a:buNone/>
            </a:pPr>
            <a:r>
              <a:rPr lang="en-US" b="1" dirty="0">
                <a:solidFill>
                  <a:schemeClr val="tx1"/>
                </a:solidFill>
              </a:rPr>
              <a:t>Debris removal not eligible for:</a:t>
            </a:r>
            <a:endParaRPr lang="en-US" sz="1800" b="1" dirty="0">
              <a:solidFill>
                <a:schemeClr val="tx1"/>
              </a:solidFill>
            </a:endParaRPr>
          </a:p>
          <a:p>
            <a:pPr lvl="1">
              <a:buFont typeface="Arial" panose="020B0604020202020204" pitchFamily="34" charset="0"/>
              <a:buChar char="•"/>
            </a:pPr>
            <a:r>
              <a:rPr lang="en-US" dirty="0">
                <a:solidFill>
                  <a:schemeClr val="tx1"/>
                </a:solidFill>
              </a:rPr>
              <a:t>Federally maintained navigable channels and waterways</a:t>
            </a:r>
            <a:endParaRPr lang="en-US" sz="1600" dirty="0">
              <a:solidFill>
                <a:schemeClr val="tx1"/>
              </a:solidFill>
            </a:endParaRPr>
          </a:p>
          <a:p>
            <a:pPr lvl="1">
              <a:buFont typeface="Arial" panose="020B0604020202020204" pitchFamily="34" charset="0"/>
              <a:buChar char="•"/>
            </a:pPr>
            <a:r>
              <a:rPr lang="en-US" dirty="0">
                <a:solidFill>
                  <a:schemeClr val="tx1"/>
                </a:solidFill>
              </a:rPr>
              <a:t>Flood control works under the authority of the Natural Resources Conservation Service (NRCS)</a:t>
            </a:r>
            <a:endParaRPr lang="en-US" sz="1600" dirty="0">
              <a:solidFill>
                <a:schemeClr val="tx1"/>
              </a:solidFill>
            </a:endParaRPr>
          </a:p>
          <a:p>
            <a:pPr lvl="1">
              <a:buFont typeface="Arial" panose="020B0604020202020204" pitchFamily="34" charset="0"/>
              <a:buChar char="•"/>
            </a:pPr>
            <a:r>
              <a:rPr lang="en-US" dirty="0">
                <a:solidFill>
                  <a:schemeClr val="tx1"/>
                </a:solidFill>
              </a:rPr>
              <a:t>Agricultural land</a:t>
            </a:r>
            <a:endParaRPr lang="en-US" sz="1600" dirty="0">
              <a:solidFill>
                <a:schemeClr val="tx1"/>
              </a:solidFill>
            </a:endParaRPr>
          </a:p>
          <a:p>
            <a:pPr lvl="1">
              <a:buFont typeface="Arial" panose="020B0604020202020204" pitchFamily="34" charset="0"/>
              <a:buChar char="•"/>
            </a:pPr>
            <a:r>
              <a:rPr lang="en-US" dirty="0">
                <a:solidFill>
                  <a:schemeClr val="tx1"/>
                </a:solidFill>
              </a:rPr>
              <a:t>Natural, unimproved land, such as heavily wooded areas and unused areas</a:t>
            </a:r>
            <a:endParaRPr lang="en-US" sz="1600" dirty="0">
              <a:solidFill>
                <a:schemeClr val="tx1"/>
              </a:solidFill>
            </a:endParaRPr>
          </a:p>
          <a:p>
            <a:pPr marL="0" lvl="0" indent="0">
              <a:buNone/>
            </a:pPr>
            <a:r>
              <a:rPr lang="en-US" b="1" dirty="0">
                <a:solidFill>
                  <a:schemeClr val="tx1"/>
                </a:solidFill>
              </a:rPr>
              <a:t>Debris on Public Property: </a:t>
            </a:r>
          </a:p>
          <a:p>
            <a:pPr lvl="1"/>
            <a:r>
              <a:rPr lang="en-US" dirty="0">
                <a:solidFill>
                  <a:schemeClr val="tx1"/>
                </a:solidFill>
              </a:rPr>
              <a:t>Eligible for removal except in wilderness, tree claims, and other unused areas.</a:t>
            </a:r>
            <a:endParaRPr lang="en-US" sz="1400" dirty="0">
              <a:solidFill>
                <a:schemeClr val="tx1"/>
              </a:solidFill>
            </a:endParaRPr>
          </a:p>
          <a:p>
            <a:pPr lvl="0">
              <a:buFont typeface="Arial" panose="020B0604020202020204" pitchFamily="34" charset="0"/>
              <a:buChar char="•"/>
            </a:pPr>
            <a:endParaRPr lang="en-US" b="1" dirty="0">
              <a:solidFill>
                <a:schemeClr val="tx1"/>
              </a:solidFill>
            </a:endParaRPr>
          </a:p>
          <a:p>
            <a:endParaRPr lang="en-US" dirty="0"/>
          </a:p>
        </p:txBody>
      </p:sp>
    </p:spTree>
    <p:extLst>
      <p:ext uri="{BB962C8B-B14F-4D97-AF65-F5344CB8AC3E}">
        <p14:creationId xmlns:p14="http://schemas.microsoft.com/office/powerpoint/2010/main" val="160967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8717-5674-4262-9150-3BFD0672587F}"/>
              </a:ext>
            </a:extLst>
          </p:cNvPr>
          <p:cNvSpPr>
            <a:spLocks noGrp="1"/>
          </p:cNvSpPr>
          <p:nvPr>
            <p:ph type="title"/>
          </p:nvPr>
        </p:nvSpPr>
        <p:spPr/>
        <p:txBody>
          <a:bodyPr/>
          <a:lstStyle/>
          <a:p>
            <a:pPr algn="ctr"/>
            <a:r>
              <a:rPr lang="en-US" dirty="0"/>
              <a:t>Categories of work – Emergency </a:t>
            </a:r>
            <a:br>
              <a:rPr lang="en-US" dirty="0"/>
            </a:br>
            <a:r>
              <a:rPr lang="en-US" dirty="0"/>
              <a:t>Work Category A – Debris Removal</a:t>
            </a:r>
          </a:p>
        </p:txBody>
      </p:sp>
      <p:sp>
        <p:nvSpPr>
          <p:cNvPr id="3" name="Content Placeholder 2">
            <a:extLst>
              <a:ext uri="{FF2B5EF4-FFF2-40B4-BE49-F238E27FC236}">
                <a16:creationId xmlns:a16="http://schemas.microsoft.com/office/drawing/2014/main" id="{C4335EAB-0BAE-4EE4-AE18-D97602C2319B}"/>
              </a:ext>
            </a:extLst>
          </p:cNvPr>
          <p:cNvSpPr>
            <a:spLocks noGrp="1"/>
          </p:cNvSpPr>
          <p:nvPr>
            <p:ph idx="1"/>
          </p:nvPr>
        </p:nvSpPr>
        <p:spPr/>
        <p:txBody>
          <a:bodyPr>
            <a:normAutofit/>
          </a:bodyPr>
          <a:lstStyle/>
          <a:p>
            <a:pPr marL="0" lvl="0" indent="0">
              <a:buNone/>
            </a:pPr>
            <a:r>
              <a:rPr lang="en-US" b="1" dirty="0">
                <a:solidFill>
                  <a:schemeClr val="tx1"/>
                </a:solidFill>
              </a:rPr>
              <a:t>Debris on Private Property: </a:t>
            </a:r>
          </a:p>
          <a:p>
            <a:pPr lvl="1"/>
            <a:r>
              <a:rPr lang="en-US" dirty="0">
                <a:solidFill>
                  <a:schemeClr val="tx1"/>
                </a:solidFill>
              </a:rPr>
              <a:t>Ineligible under most conditions. Requires owner to move debris to right-of-way, if authorized by State/Tribal/local government. May be eligible if it presents a safety or health hazard (fire or insect infestation) to public.</a:t>
            </a:r>
          </a:p>
          <a:p>
            <a:pPr marL="0" lvl="0" indent="0">
              <a:buNone/>
            </a:pPr>
            <a:endParaRPr lang="en-US" sz="1800" dirty="0">
              <a:solidFill>
                <a:schemeClr val="tx1"/>
              </a:solidFill>
            </a:endParaRPr>
          </a:p>
          <a:p>
            <a:pPr marL="0" lvl="0" indent="0">
              <a:buNone/>
            </a:pPr>
            <a:r>
              <a:rPr lang="en-US" b="1" dirty="0">
                <a:solidFill>
                  <a:schemeClr val="tx1"/>
                </a:solidFill>
              </a:rPr>
              <a:t>Debris on Federal Aid Roads: </a:t>
            </a:r>
          </a:p>
          <a:p>
            <a:pPr lvl="1"/>
            <a:r>
              <a:rPr lang="en-US" dirty="0">
                <a:solidFill>
                  <a:schemeClr val="tx1"/>
                </a:solidFill>
              </a:rPr>
              <a:t>Eligible for removal only if Federal Highway Administration (FHA) doesn’t claim the damages.</a:t>
            </a:r>
            <a:endParaRPr lang="en-US" sz="1400" dirty="0">
              <a:solidFill>
                <a:schemeClr val="tx1"/>
              </a:solidFill>
            </a:endParaRPr>
          </a:p>
          <a:p>
            <a:endParaRPr lang="en-US" dirty="0"/>
          </a:p>
        </p:txBody>
      </p:sp>
    </p:spTree>
    <p:extLst>
      <p:ext uri="{BB962C8B-B14F-4D97-AF65-F5344CB8AC3E}">
        <p14:creationId xmlns:p14="http://schemas.microsoft.com/office/powerpoint/2010/main" val="144594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C8717-5674-4262-9150-3BFD0672587F}"/>
              </a:ext>
            </a:extLst>
          </p:cNvPr>
          <p:cNvSpPr>
            <a:spLocks noGrp="1"/>
          </p:cNvSpPr>
          <p:nvPr>
            <p:ph type="title"/>
          </p:nvPr>
        </p:nvSpPr>
        <p:spPr/>
        <p:txBody>
          <a:bodyPr/>
          <a:lstStyle/>
          <a:p>
            <a:pPr algn="ctr"/>
            <a:r>
              <a:rPr lang="en-US" dirty="0"/>
              <a:t>Categories of work – Emergency </a:t>
            </a:r>
            <a:br>
              <a:rPr lang="en-US" dirty="0"/>
            </a:br>
            <a:r>
              <a:rPr lang="en-US" dirty="0"/>
              <a:t>Work Category A – Questions</a:t>
            </a:r>
          </a:p>
        </p:txBody>
      </p:sp>
      <p:sp>
        <p:nvSpPr>
          <p:cNvPr id="3" name="Content Placeholder 2">
            <a:extLst>
              <a:ext uri="{FF2B5EF4-FFF2-40B4-BE49-F238E27FC236}">
                <a16:creationId xmlns:a16="http://schemas.microsoft.com/office/drawing/2014/main" id="{C4335EAB-0BAE-4EE4-AE18-D97602C2319B}"/>
              </a:ext>
            </a:extLst>
          </p:cNvPr>
          <p:cNvSpPr>
            <a:spLocks noGrp="1"/>
          </p:cNvSpPr>
          <p:nvPr>
            <p:ph idx="1"/>
          </p:nvPr>
        </p:nvSpPr>
        <p:spPr/>
        <p:txBody>
          <a:bodyPr>
            <a:normAutofit fontScale="85000" lnSpcReduction="20000"/>
          </a:bodyPr>
          <a:lstStyle/>
          <a:p>
            <a:pPr marL="0" indent="0">
              <a:buNone/>
            </a:pPr>
            <a:r>
              <a:rPr lang="en-US" sz="1700" b="1" dirty="0">
                <a:solidFill>
                  <a:schemeClr val="tx1"/>
                </a:solidFill>
              </a:rPr>
              <a:t>IMPORTANT - Questions for Category A</a:t>
            </a:r>
          </a:p>
          <a:p>
            <a:pPr lvl="1">
              <a:buFont typeface="Arial" panose="020B0604020202020204" pitchFamily="34" charset="0"/>
              <a:buChar char="•"/>
            </a:pPr>
            <a:r>
              <a:rPr lang="en-US" sz="1700" dirty="0">
                <a:solidFill>
                  <a:schemeClr val="tx1"/>
                </a:solidFill>
              </a:rPr>
              <a:t>Contract Work?</a:t>
            </a:r>
          </a:p>
          <a:p>
            <a:pPr lvl="2">
              <a:buFont typeface="Arial" panose="020B0604020202020204" pitchFamily="34" charset="0"/>
              <a:buChar char="•"/>
            </a:pPr>
            <a:r>
              <a:rPr lang="en-US" sz="1700" dirty="0">
                <a:solidFill>
                  <a:schemeClr val="tx1"/>
                </a:solidFill>
              </a:rPr>
              <a:t>How was </a:t>
            </a:r>
            <a:r>
              <a:rPr lang="en-US" sz="1700">
                <a:solidFill>
                  <a:schemeClr val="tx1"/>
                </a:solidFill>
              </a:rPr>
              <a:t>Contractor Procured</a:t>
            </a:r>
          </a:p>
          <a:p>
            <a:pPr marL="914400" lvl="2" indent="0">
              <a:buNone/>
            </a:pPr>
            <a:endParaRPr lang="en-US" sz="1700" dirty="0">
              <a:solidFill>
                <a:schemeClr val="tx1"/>
              </a:solidFill>
            </a:endParaRPr>
          </a:p>
          <a:p>
            <a:pPr lvl="1">
              <a:buFont typeface="Arial" panose="020B0604020202020204" pitchFamily="34" charset="0"/>
              <a:buChar char="•"/>
            </a:pPr>
            <a:r>
              <a:rPr lang="en-US" sz="1700" dirty="0">
                <a:solidFill>
                  <a:schemeClr val="tx1"/>
                </a:solidFill>
              </a:rPr>
              <a:t>How was debris activity monitored?</a:t>
            </a:r>
          </a:p>
          <a:p>
            <a:pPr lvl="1">
              <a:buFont typeface="Arial" panose="020B0604020202020204" pitchFamily="34" charset="0"/>
              <a:buChar char="•"/>
            </a:pPr>
            <a:r>
              <a:rPr lang="en-US" sz="1700" dirty="0">
                <a:solidFill>
                  <a:schemeClr val="tx1"/>
                </a:solidFill>
              </a:rPr>
              <a:t>Type of debris removed?</a:t>
            </a:r>
          </a:p>
          <a:p>
            <a:pPr lvl="1">
              <a:buFont typeface="Arial" panose="020B0604020202020204" pitchFamily="34" charset="0"/>
              <a:buChar char="•"/>
            </a:pPr>
            <a:r>
              <a:rPr lang="en-US" sz="1700" dirty="0">
                <a:solidFill>
                  <a:schemeClr val="tx1"/>
                </a:solidFill>
              </a:rPr>
              <a:t>Total CY of material removed?</a:t>
            </a:r>
          </a:p>
          <a:p>
            <a:pPr lvl="1">
              <a:buFont typeface="Arial" panose="020B0604020202020204" pitchFamily="34" charset="0"/>
              <a:buChar char="•"/>
            </a:pPr>
            <a:r>
              <a:rPr lang="en-US" sz="1700" dirty="0">
                <a:solidFill>
                  <a:schemeClr val="tx1"/>
                </a:solidFill>
              </a:rPr>
              <a:t>How was the quantity of debris determined?</a:t>
            </a:r>
          </a:p>
          <a:p>
            <a:pPr lvl="1">
              <a:buFont typeface="Arial" panose="020B0604020202020204" pitchFamily="34" charset="0"/>
              <a:buChar char="•"/>
            </a:pPr>
            <a:r>
              <a:rPr lang="en-US" sz="1700" dirty="0">
                <a:solidFill>
                  <a:schemeClr val="tx1"/>
                </a:solidFill>
              </a:rPr>
              <a:t>How was the debris disposed?</a:t>
            </a:r>
          </a:p>
          <a:p>
            <a:pPr lvl="1">
              <a:buFont typeface="Arial" panose="020B0604020202020204" pitchFamily="34" charset="0"/>
              <a:buChar char="•"/>
            </a:pPr>
            <a:r>
              <a:rPr lang="en-US" sz="1700" dirty="0">
                <a:solidFill>
                  <a:schemeClr val="tx1"/>
                </a:solidFill>
              </a:rPr>
              <a:t>Location of debris disposal to include GPS</a:t>
            </a:r>
          </a:p>
          <a:p>
            <a:pPr lvl="1">
              <a:buFont typeface="Arial" panose="020B0604020202020204" pitchFamily="34" charset="0"/>
              <a:buChar char="•"/>
            </a:pPr>
            <a:r>
              <a:rPr lang="en-US" sz="1700" dirty="0">
                <a:solidFill>
                  <a:schemeClr val="tx1"/>
                </a:solidFill>
              </a:rPr>
              <a:t>Was debris reduced by burning or chipping?</a:t>
            </a:r>
          </a:p>
          <a:p>
            <a:pPr marL="457200" lvl="1" indent="0">
              <a:buNone/>
            </a:pPr>
            <a:endParaRPr lang="en-US" sz="1700" dirty="0">
              <a:solidFill>
                <a:schemeClr val="tx1"/>
              </a:solidFill>
            </a:endParaRPr>
          </a:p>
          <a:p>
            <a:pPr lvl="1">
              <a:buFont typeface="Arial" panose="020B0604020202020204" pitchFamily="34" charset="0"/>
              <a:buChar char="•"/>
            </a:pPr>
            <a:r>
              <a:rPr lang="en-US" sz="1700" dirty="0">
                <a:solidFill>
                  <a:schemeClr val="tx1"/>
                </a:solidFill>
              </a:rPr>
              <a:t>Burning</a:t>
            </a:r>
          </a:p>
          <a:p>
            <a:pPr lvl="2">
              <a:buFont typeface="Arial" panose="020B0604020202020204" pitchFamily="34" charset="0"/>
              <a:buChar char="•"/>
            </a:pPr>
            <a:r>
              <a:rPr lang="en-US" sz="1700" dirty="0">
                <a:solidFill>
                  <a:schemeClr val="tx1"/>
                </a:solidFill>
              </a:rPr>
              <a:t>What was done with the ashes?</a:t>
            </a:r>
          </a:p>
          <a:p>
            <a:pPr lvl="2">
              <a:buFont typeface="Arial" panose="020B0604020202020204" pitchFamily="34" charset="0"/>
              <a:buChar char="•"/>
            </a:pPr>
            <a:r>
              <a:rPr lang="en-US" sz="1700" dirty="0">
                <a:solidFill>
                  <a:schemeClr val="tx1"/>
                </a:solidFill>
              </a:rPr>
              <a:t>Was a permit obtained? Include permit if available</a:t>
            </a:r>
          </a:p>
          <a:p>
            <a:pPr lvl="2">
              <a:buFont typeface="Arial" panose="020B0604020202020204" pitchFamily="34" charset="0"/>
              <a:buChar char="•"/>
            </a:pPr>
            <a:r>
              <a:rPr lang="en-US" sz="1700" dirty="0">
                <a:solidFill>
                  <a:schemeClr val="tx1"/>
                </a:solidFill>
              </a:rPr>
              <a:t>If permit was not obtained provide explanation as to why permit was not obtained</a:t>
            </a:r>
          </a:p>
          <a:p>
            <a:pPr lvl="2">
              <a:buFont typeface="Arial" panose="020B0604020202020204" pitchFamily="34" charset="0"/>
              <a:buChar char="•"/>
            </a:pPr>
            <a:endParaRPr lang="en-US" sz="1700" dirty="0">
              <a:solidFill>
                <a:schemeClr val="tx1"/>
              </a:solidFill>
            </a:endParaRPr>
          </a:p>
          <a:p>
            <a:pPr lvl="2">
              <a:buFont typeface="Arial" panose="020B0604020202020204" pitchFamily="34" charset="0"/>
              <a:buChar char="•"/>
            </a:pPr>
            <a:endParaRPr lang="en-US" sz="1700" dirty="0">
              <a:solidFill>
                <a:schemeClr val="tx1"/>
              </a:solidFill>
            </a:endParaRPr>
          </a:p>
          <a:p>
            <a:pPr marL="0" indent="0">
              <a:buNone/>
            </a:pPr>
            <a:r>
              <a:rPr lang="en-US" sz="1700" dirty="0">
                <a:solidFill>
                  <a:schemeClr val="tx1"/>
                </a:solidFill>
              </a:rPr>
              <a:t>Cannot permanently dispose of debris in a floodplain</a:t>
            </a:r>
          </a:p>
          <a:p>
            <a:endParaRPr lang="en-US" dirty="0"/>
          </a:p>
        </p:txBody>
      </p:sp>
    </p:spTree>
    <p:extLst>
      <p:ext uri="{BB962C8B-B14F-4D97-AF65-F5344CB8AC3E}">
        <p14:creationId xmlns:p14="http://schemas.microsoft.com/office/powerpoint/2010/main" val="4290601352"/>
      </p:ext>
    </p:extLst>
  </p:cSld>
  <p:clrMapOvr>
    <a:masterClrMapping/>
  </p:clrMapOvr>
</p:sld>
</file>

<file path=ppt/theme/theme1.xml><?xml version="1.0" encoding="utf-8"?>
<a:theme xmlns:a="http://schemas.openxmlformats.org/drawingml/2006/main" name="NDDES Be Legendar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F63BDD-B633-4B18-85DE-47308C96CC15}" vid="{C54FFC8E-535C-42E0-A94B-1007980AB47F}"/>
    </a:ext>
  </a:extLst>
</a:theme>
</file>

<file path=ppt/theme/theme2.xml><?xml version="1.0" encoding="utf-8"?>
<a:theme xmlns:a="http://schemas.openxmlformats.org/drawingml/2006/main" name="Team ND Mission, Values, Cultural Aspirations">
  <a:themeElements>
    <a:clrScheme name="Custom 1">
      <a:dk1>
        <a:srgbClr val="796E66"/>
      </a:dk1>
      <a:lt1>
        <a:sysClr val="window" lastClr="FFFFFF"/>
      </a:lt1>
      <a:dk2>
        <a:srgbClr val="000000"/>
      </a:dk2>
      <a:lt2>
        <a:srgbClr val="B6B0A2"/>
      </a:lt2>
      <a:accent1>
        <a:srgbClr val="D34727"/>
      </a:accent1>
      <a:accent2>
        <a:srgbClr val="087482"/>
      </a:accent2>
      <a:accent3>
        <a:srgbClr val="FAA21B"/>
      </a:accent3>
      <a:accent4>
        <a:srgbClr val="049FDA"/>
      </a:accent4>
      <a:accent5>
        <a:srgbClr val="709749"/>
      </a:accent5>
      <a:accent6>
        <a:srgbClr val="B3BD35"/>
      </a:accent6>
      <a:hlink>
        <a:srgbClr val="000000"/>
      </a:hlink>
      <a:folHlink>
        <a:srgbClr val="087782"/>
      </a:folHlink>
    </a:clrScheme>
    <a:fontScheme name="MS Fonts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F63BDD-B633-4B18-85DE-47308C96CC15}" vid="{37DDF8D1-19F9-40BA-82AA-2B9A0D2959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Template-NDDES-Be-Legendary</Template>
  <TotalTime>9034</TotalTime>
  <Words>3082</Words>
  <Application>Microsoft Office PowerPoint</Application>
  <PresentationFormat>Widescreen</PresentationFormat>
  <Paragraphs>351</Paragraphs>
  <Slides>51</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51</vt:i4>
      </vt:variant>
    </vt:vector>
  </HeadingPairs>
  <TitlesOfParts>
    <vt:vector size="63" baseType="lpstr">
      <vt:lpstr>Arial</vt:lpstr>
      <vt:lpstr>Calibri</vt:lpstr>
      <vt:lpstr>inherit</vt:lpstr>
      <vt:lpstr>Muli</vt:lpstr>
      <vt:lpstr>Segoe UI</vt:lpstr>
      <vt:lpstr>Segoe UI Black</vt:lpstr>
      <vt:lpstr>Segoe UI Semibold</vt:lpstr>
      <vt:lpstr>Wingdings</vt:lpstr>
      <vt:lpstr>NDDES Be Legendary</vt:lpstr>
      <vt:lpstr>Team ND Mission, Values, Cultural Aspirations</vt:lpstr>
      <vt:lpstr>Worksheet</vt:lpstr>
      <vt:lpstr>Acrobat Document</vt:lpstr>
      <vt:lpstr>Preliminary Damage Assessments</vt:lpstr>
      <vt:lpstr>Preliminary Damage  Assessment (PDA) Overview</vt:lpstr>
      <vt:lpstr>Preliminary Damage Assessment (PDA)</vt:lpstr>
      <vt:lpstr>Preliminary Damage Assessment (PDA)</vt:lpstr>
      <vt:lpstr>Preliminary Damage Assessment (PDA)</vt:lpstr>
      <vt:lpstr>Category A – Emergency Work  (Temporary) Debris Removal </vt:lpstr>
      <vt:lpstr>Categories of work – Emergency  Work Category A – Debris Removal</vt:lpstr>
      <vt:lpstr>Categories of work – Emergency  Work Category A – Debris Removal</vt:lpstr>
      <vt:lpstr>Categories of work – Emergency  Work Category A – Questions</vt:lpstr>
      <vt:lpstr>Categories of work – Emergency  Work Category A – Debris Removal</vt:lpstr>
      <vt:lpstr>Categories of work Category B –  Emergency Protective Measures</vt:lpstr>
      <vt:lpstr>Category A&amp;B –  Donated Resources</vt:lpstr>
      <vt:lpstr>Category A&amp;B –  Donated Resources</vt:lpstr>
      <vt:lpstr>Category A&amp;B –  Donated Resources –  Example</vt:lpstr>
      <vt:lpstr>Category A&amp;B –  Donated Resources </vt:lpstr>
      <vt:lpstr>Category C-Roads and Bridges –  Permanent Work</vt:lpstr>
      <vt:lpstr>Category C-Roads and Bridges –  Permanent Work</vt:lpstr>
      <vt:lpstr>Category G – Parks, Recreational,  Other</vt:lpstr>
      <vt:lpstr>Category Z – Project Management Costs</vt:lpstr>
      <vt:lpstr>Category Z – Project Management  Costs – Tracking Example</vt:lpstr>
      <vt:lpstr>Mutual Aid </vt:lpstr>
      <vt:lpstr>Site Tracker</vt:lpstr>
      <vt:lpstr>Site Tracker Columns</vt:lpstr>
      <vt:lpstr>Site Tracker Columns</vt:lpstr>
      <vt:lpstr>Site Tracker Columns</vt:lpstr>
      <vt:lpstr>Site Tracker Columns</vt:lpstr>
      <vt:lpstr>Site Tracker Columns</vt:lpstr>
      <vt:lpstr>Site Tracker Columns</vt:lpstr>
      <vt:lpstr>Site Tracker Columns</vt:lpstr>
      <vt:lpstr>Site Tracker Columns</vt:lpstr>
      <vt:lpstr>Site Tracker Columns</vt:lpstr>
      <vt:lpstr>Site Tracker Columns</vt:lpstr>
      <vt:lpstr>Site Tracker Columns</vt:lpstr>
      <vt:lpstr>Site Tracker Columns</vt:lpstr>
      <vt:lpstr>Site Tracker Columns</vt:lpstr>
      <vt:lpstr>Site Tracker Columns</vt:lpstr>
      <vt:lpstr>DOCUMENTING DAMAGES</vt:lpstr>
      <vt:lpstr>Support Documentation: Photos</vt:lpstr>
      <vt:lpstr>Support Documentation: Map </vt:lpstr>
      <vt:lpstr>Moving Forward: Required Documentation - Maps</vt:lpstr>
      <vt:lpstr>DOCUMENTATION: COST SUPPORT</vt:lpstr>
      <vt:lpstr>REQUIRED DOCUMENTATION:  CONTRACT WORK</vt:lpstr>
      <vt:lpstr>Force Account Labor</vt:lpstr>
      <vt:lpstr>Force Account Labor</vt:lpstr>
      <vt:lpstr>Force Account Equipment</vt:lpstr>
      <vt:lpstr>Rented Equipment </vt:lpstr>
      <vt:lpstr>Materials and Supplies</vt:lpstr>
      <vt:lpstr>RESOURCES </vt:lpstr>
      <vt:lpstr>PUBLIC ASSISTANCE PROGRAM  AND POLICY GUIDE – VERSION 5</vt:lpstr>
      <vt:lpstr>ND GRANTS RESOURCES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Messner, Justin P.</dc:creator>
  <cp:lastModifiedBy>Kahl, Brent M.</cp:lastModifiedBy>
  <cp:revision>5</cp:revision>
  <dcterms:created xsi:type="dcterms:W3CDTF">2021-03-03T15:25:30Z</dcterms:created>
  <dcterms:modified xsi:type="dcterms:W3CDTF">2025-06-30T13:30:43Z</dcterms:modified>
</cp:coreProperties>
</file>